
<file path=[Content_Types].xml><?xml version="1.0" encoding="utf-8"?>
<Types xmlns="http://schemas.openxmlformats.org/package/2006/content-types">
  <Default Extension="bin" ContentType="image/unknown"/>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3"/>
  </p:notesMasterIdLst>
  <p:sldIdLst>
    <p:sldId id="297" r:id="rId2"/>
    <p:sldId id="279" r:id="rId3"/>
    <p:sldId id="278" r:id="rId4"/>
    <p:sldId id="295" r:id="rId5"/>
    <p:sldId id="296" r:id="rId6"/>
    <p:sldId id="280" r:id="rId7"/>
    <p:sldId id="281" r:id="rId8"/>
    <p:sldId id="282" r:id="rId9"/>
    <p:sldId id="283" r:id="rId10"/>
    <p:sldId id="284" r:id="rId11"/>
    <p:sldId id="285" r:id="rId12"/>
    <p:sldId id="286" r:id="rId13"/>
    <p:sldId id="310" r:id="rId14"/>
    <p:sldId id="308" r:id="rId15"/>
    <p:sldId id="309" r:id="rId16"/>
    <p:sldId id="287" r:id="rId17"/>
    <p:sldId id="288" r:id="rId18"/>
    <p:sldId id="289" r:id="rId19"/>
    <p:sldId id="290" r:id="rId20"/>
    <p:sldId id="291" r:id="rId21"/>
    <p:sldId id="292" r:id="rId22"/>
    <p:sldId id="293" r:id="rId23"/>
    <p:sldId id="294" r:id="rId24"/>
    <p:sldId id="300" r:id="rId25"/>
    <p:sldId id="299" r:id="rId26"/>
    <p:sldId id="301" r:id="rId27"/>
    <p:sldId id="303" r:id="rId28"/>
    <p:sldId id="302" r:id="rId29"/>
    <p:sldId id="304" r:id="rId30"/>
    <p:sldId id="305" r:id="rId31"/>
    <p:sldId id="306" r:id="rId32"/>
  </p:sldIdLst>
  <p:sldSz cx="12188825" cy="6858000"/>
  <p:notesSz cx="6858000" cy="9144000"/>
  <p:embeddedFontLst>
    <p:embeddedFont>
      <p:font typeface="Century Gothic" panose="020B0502020202020204" pitchFamily="34" charset="0"/>
      <p:regular r:id="rId34"/>
      <p:bold r:id="rId35"/>
      <p:italic r:id="rId36"/>
      <p:boldItalic r:id="rId37"/>
    </p:embeddedFont>
    <p:embeddedFont>
      <p:font typeface="Raleway" pitchFamily="2" charset="0"/>
      <p:regular r:id="rId38"/>
      <p:bold r:id="rId39"/>
      <p:italic r:id="rId40"/>
      <p:boldItalic r:id="rId41"/>
    </p:embeddedFont>
    <p:embeddedFont>
      <p:font typeface="Tw Cen MT" panose="020B06020201040206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C8554-AA60-4B19-A3B3-77BAF4353981}">
  <a:tblStyle styleId="{EAEC8554-AA60-4B19-A3B3-77BAF43539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9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lare Olaleye" userId="81046d1fb4d40cef" providerId="LiveId" clId="{7F38AB3D-8C13-4DBB-990C-3D135986AEEE}"/>
    <pc:docChg chg="undo custSel addSld delSld modSld sldOrd addMainMaster delMainMaster">
      <pc:chgData name="Damilare Olaleye" userId="81046d1fb4d40cef" providerId="LiveId" clId="{7F38AB3D-8C13-4DBB-990C-3D135986AEEE}" dt="2022-12-02T05:07:42.344" v="1777" actId="14100"/>
      <pc:docMkLst>
        <pc:docMk/>
      </pc:docMkLst>
      <pc:sldChg chg="addSp modSp mod">
        <pc:chgData name="Damilare Olaleye" userId="81046d1fb4d40cef" providerId="LiveId" clId="{7F38AB3D-8C13-4DBB-990C-3D135986AEEE}" dt="2022-12-02T03:52:10.638" v="535" actId="14100"/>
        <pc:sldMkLst>
          <pc:docMk/>
          <pc:sldMk cId="0" sldId="256"/>
        </pc:sldMkLst>
        <pc:spChg chg="mod">
          <ac:chgData name="Damilare Olaleye" userId="81046d1fb4d40cef" providerId="LiveId" clId="{7F38AB3D-8C13-4DBB-990C-3D135986AEEE}" dt="2022-12-02T03:52:10.638" v="535" actId="14100"/>
          <ac:spMkLst>
            <pc:docMk/>
            <pc:sldMk cId="0" sldId="256"/>
            <ac:spMk id="4" creationId="{25BCFBA9-AF97-6665-B687-E76CD81B4F1B}"/>
          </ac:spMkLst>
        </pc:spChg>
        <pc:spChg chg="mod">
          <ac:chgData name="Damilare Olaleye" userId="81046d1fb4d40cef" providerId="LiveId" clId="{7F38AB3D-8C13-4DBB-990C-3D135986AEEE}" dt="2022-12-02T03:51:44.025" v="526" actId="1076"/>
          <ac:spMkLst>
            <pc:docMk/>
            <pc:sldMk cId="0" sldId="256"/>
            <ac:spMk id="7" creationId="{84B4B21E-B8BB-35E2-E379-B7D485D413B0}"/>
          </ac:spMkLst>
        </pc:spChg>
        <pc:spChg chg="add mod">
          <ac:chgData name="Damilare Olaleye" userId="81046d1fb4d40cef" providerId="LiveId" clId="{7F38AB3D-8C13-4DBB-990C-3D135986AEEE}" dt="2022-12-02T03:09:41.110" v="27" actId="20577"/>
          <ac:spMkLst>
            <pc:docMk/>
            <pc:sldMk cId="0" sldId="256"/>
            <ac:spMk id="8" creationId="{1576079D-5429-2386-962C-75FB552C8100}"/>
          </ac:spMkLst>
        </pc:spChg>
      </pc:sldChg>
      <pc:sldChg chg="addSp delSp modSp mod">
        <pc:chgData name="Damilare Olaleye" userId="81046d1fb4d40cef" providerId="LiveId" clId="{7F38AB3D-8C13-4DBB-990C-3D135986AEEE}" dt="2022-12-02T03:26:48.871" v="145" actId="14100"/>
        <pc:sldMkLst>
          <pc:docMk/>
          <pc:sldMk cId="0" sldId="257"/>
        </pc:sldMkLst>
        <pc:spChg chg="add del">
          <ac:chgData name="Damilare Olaleye" userId="81046d1fb4d40cef" providerId="LiveId" clId="{7F38AB3D-8C13-4DBB-990C-3D135986AEEE}" dt="2022-12-02T03:13:01.813" v="34" actId="22"/>
          <ac:spMkLst>
            <pc:docMk/>
            <pc:sldMk cId="0" sldId="257"/>
            <ac:spMk id="15" creationId="{12FC8856-D94D-658C-0CD0-ED6792EF17D8}"/>
          </ac:spMkLst>
        </pc:spChg>
        <pc:spChg chg="mod">
          <ac:chgData name="Damilare Olaleye" userId="81046d1fb4d40cef" providerId="LiveId" clId="{7F38AB3D-8C13-4DBB-990C-3D135986AEEE}" dt="2022-12-02T03:10:35.612" v="32" actId="1076"/>
          <ac:spMkLst>
            <pc:docMk/>
            <pc:sldMk cId="0" sldId="257"/>
            <ac:spMk id="93" creationId="{00000000-0000-0000-0000-000000000000}"/>
          </ac:spMkLst>
        </pc:spChg>
        <pc:picChg chg="mod">
          <ac:chgData name="Damilare Olaleye" userId="81046d1fb4d40cef" providerId="LiveId" clId="{7F38AB3D-8C13-4DBB-990C-3D135986AEEE}" dt="2022-12-02T03:26:26.282" v="138" actId="1076"/>
          <ac:picMkLst>
            <pc:docMk/>
            <pc:sldMk cId="0" sldId="257"/>
            <ac:picMk id="13" creationId="{D8D91774-9FF4-182B-12D9-62D9BBA63EFC}"/>
          </ac:picMkLst>
        </pc:picChg>
        <pc:picChg chg="add mod">
          <ac:chgData name="Damilare Olaleye" userId="81046d1fb4d40cef" providerId="LiveId" clId="{7F38AB3D-8C13-4DBB-990C-3D135986AEEE}" dt="2022-12-02T03:26:15.097" v="135" actId="1076"/>
          <ac:picMkLst>
            <pc:docMk/>
            <pc:sldMk cId="0" sldId="257"/>
            <ac:picMk id="16" creationId="{CC1C4A08-592D-59EB-ADB5-57939AC87A7E}"/>
          </ac:picMkLst>
        </pc:picChg>
        <pc:picChg chg="add mod">
          <ac:chgData name="Damilare Olaleye" userId="81046d1fb4d40cef" providerId="LiveId" clId="{7F38AB3D-8C13-4DBB-990C-3D135986AEEE}" dt="2022-12-02T03:26:30.789" v="139" actId="1076"/>
          <ac:picMkLst>
            <pc:docMk/>
            <pc:sldMk cId="0" sldId="257"/>
            <ac:picMk id="17" creationId="{B5BC1B63-7B4C-E107-0EE4-5542B61271F4}"/>
          </ac:picMkLst>
        </pc:picChg>
        <pc:picChg chg="add mod">
          <ac:chgData name="Damilare Olaleye" userId="81046d1fb4d40cef" providerId="LiveId" clId="{7F38AB3D-8C13-4DBB-990C-3D135986AEEE}" dt="2022-12-02T03:26:48.871" v="145" actId="14100"/>
          <ac:picMkLst>
            <pc:docMk/>
            <pc:sldMk cId="0" sldId="257"/>
            <ac:picMk id="18" creationId="{EFCBE5DF-CF27-21D6-D004-9CB25B4AF4FC}"/>
          </ac:picMkLst>
        </pc:picChg>
      </pc:sldChg>
      <pc:sldChg chg="modSp add del mod">
        <pc:chgData name="Damilare Olaleye" userId="81046d1fb4d40cef" providerId="LiveId" clId="{7F38AB3D-8C13-4DBB-990C-3D135986AEEE}" dt="2022-12-02T04:23:18.449" v="785"/>
        <pc:sldMkLst>
          <pc:docMk/>
          <pc:sldMk cId="3753051825" sldId="262"/>
        </pc:sldMkLst>
        <pc:picChg chg="mod">
          <ac:chgData name="Damilare Olaleye" userId="81046d1fb4d40cef" providerId="LiveId" clId="{7F38AB3D-8C13-4DBB-990C-3D135986AEEE}" dt="2022-12-02T04:23:11.642" v="782" actId="14100"/>
          <ac:picMkLst>
            <pc:docMk/>
            <pc:sldMk cId="3753051825" sldId="262"/>
            <ac:picMk id="3" creationId="{DBB0AF8D-2814-C16D-DAAE-002AEB39ABAB}"/>
          </ac:picMkLst>
        </pc:picChg>
      </pc:sldChg>
      <pc:sldChg chg="delSp add del setBg delDesignElem">
        <pc:chgData name="Damilare Olaleye" userId="81046d1fb4d40cef" providerId="LiveId" clId="{7F38AB3D-8C13-4DBB-990C-3D135986AEEE}" dt="2022-12-02T04:24:31.335" v="798" actId="47"/>
        <pc:sldMkLst>
          <pc:docMk/>
          <pc:sldMk cId="4125691972" sldId="263"/>
        </pc:sldMkLst>
        <pc:spChg chg="del">
          <ac:chgData name="Damilare Olaleye" userId="81046d1fb4d40cef" providerId="LiveId" clId="{7F38AB3D-8C13-4DBB-990C-3D135986AEEE}" dt="2022-12-02T04:24:21.497" v="797"/>
          <ac:spMkLst>
            <pc:docMk/>
            <pc:sldMk cId="4125691972" sldId="263"/>
            <ac:spMk id="8" creationId="{C8320351-9FA2-4A26-885B-BB8F3E4902D2}"/>
          </ac:spMkLst>
        </pc:spChg>
        <pc:spChg chg="del">
          <ac:chgData name="Damilare Olaleye" userId="81046d1fb4d40cef" providerId="LiveId" clId="{7F38AB3D-8C13-4DBB-990C-3D135986AEEE}" dt="2022-12-02T04:24:21.497" v="797"/>
          <ac:spMkLst>
            <pc:docMk/>
            <pc:sldMk cId="4125691972" sldId="263"/>
            <ac:spMk id="10" creationId="{68CD2EFB-78C2-4C6E-A6B9-4ED12FAD5B99}"/>
          </ac:spMkLst>
        </pc:spChg>
      </pc:sldChg>
      <pc:sldChg chg="add del">
        <pc:chgData name="Damilare Olaleye" userId="81046d1fb4d40cef" providerId="LiveId" clId="{7F38AB3D-8C13-4DBB-990C-3D135986AEEE}" dt="2022-12-02T04:25:54.641" v="819"/>
        <pc:sldMkLst>
          <pc:docMk/>
          <pc:sldMk cId="2457050226" sldId="264"/>
        </pc:sldMkLst>
      </pc:sldChg>
      <pc:sldChg chg="del">
        <pc:chgData name="Damilare Olaleye" userId="81046d1fb4d40cef" providerId="LiveId" clId="{7F38AB3D-8C13-4DBB-990C-3D135986AEEE}" dt="2022-12-02T03:08:20.729" v="3" actId="47"/>
        <pc:sldMkLst>
          <pc:docMk/>
          <pc:sldMk cId="2485450076" sldId="273"/>
        </pc:sldMkLst>
      </pc:sldChg>
      <pc:sldChg chg="del">
        <pc:chgData name="Damilare Olaleye" userId="81046d1fb4d40cef" providerId="LiveId" clId="{7F38AB3D-8C13-4DBB-990C-3D135986AEEE}" dt="2022-12-02T03:08:22.189" v="6" actId="47"/>
        <pc:sldMkLst>
          <pc:docMk/>
          <pc:sldMk cId="2238064680" sldId="274"/>
        </pc:sldMkLst>
      </pc:sldChg>
      <pc:sldChg chg="del">
        <pc:chgData name="Damilare Olaleye" userId="81046d1fb4d40cef" providerId="LiveId" clId="{7F38AB3D-8C13-4DBB-990C-3D135986AEEE}" dt="2022-12-02T03:08:23.503" v="9" actId="47"/>
        <pc:sldMkLst>
          <pc:docMk/>
          <pc:sldMk cId="3918762426" sldId="275"/>
        </pc:sldMkLst>
      </pc:sldChg>
      <pc:sldChg chg="del">
        <pc:chgData name="Damilare Olaleye" userId="81046d1fb4d40cef" providerId="LiveId" clId="{7F38AB3D-8C13-4DBB-990C-3D135986AEEE}" dt="2022-12-02T03:08:25.160" v="13" actId="47"/>
        <pc:sldMkLst>
          <pc:docMk/>
          <pc:sldMk cId="3189200604" sldId="277"/>
        </pc:sldMkLst>
      </pc:sldChg>
      <pc:sldChg chg="addSp delSp modSp mod">
        <pc:chgData name="Damilare Olaleye" userId="81046d1fb4d40cef" providerId="LiveId" clId="{7F38AB3D-8C13-4DBB-990C-3D135986AEEE}" dt="2022-12-02T03:45:56.567" v="417" actId="1036"/>
        <pc:sldMkLst>
          <pc:docMk/>
          <pc:sldMk cId="601585846" sldId="278"/>
        </pc:sldMkLst>
        <pc:spChg chg="add del mod">
          <ac:chgData name="Damilare Olaleye" userId="81046d1fb4d40cef" providerId="LiveId" clId="{7F38AB3D-8C13-4DBB-990C-3D135986AEEE}" dt="2022-12-02T03:08:37.234" v="16" actId="478"/>
          <ac:spMkLst>
            <pc:docMk/>
            <pc:sldMk cId="601585846" sldId="278"/>
            <ac:spMk id="3" creationId="{6F26DDFF-9580-85F5-BC7A-D43203D66375}"/>
          </ac:spMkLst>
        </pc:spChg>
        <pc:spChg chg="add del mod">
          <ac:chgData name="Damilare Olaleye" userId="81046d1fb4d40cef" providerId="LiveId" clId="{7F38AB3D-8C13-4DBB-990C-3D135986AEEE}" dt="2022-12-02T03:14:17.858" v="46" actId="478"/>
          <ac:spMkLst>
            <pc:docMk/>
            <pc:sldMk cId="601585846" sldId="278"/>
            <ac:spMk id="5" creationId="{5022E11F-20FC-AB6F-CD6D-4E45408805C5}"/>
          </ac:spMkLst>
        </pc:spChg>
        <pc:spChg chg="add mod">
          <ac:chgData name="Damilare Olaleye" userId="81046d1fb4d40cef" providerId="LiveId" clId="{7F38AB3D-8C13-4DBB-990C-3D135986AEEE}" dt="2022-12-02T03:45:56.567" v="417" actId="1036"/>
          <ac:spMkLst>
            <pc:docMk/>
            <pc:sldMk cId="601585846" sldId="278"/>
            <ac:spMk id="7" creationId="{FE9C118B-19B9-5AD9-EB5B-2278BE88BE3F}"/>
          </ac:spMkLst>
        </pc:spChg>
        <pc:spChg chg="del">
          <ac:chgData name="Damilare Olaleye" userId="81046d1fb4d40cef" providerId="LiveId" clId="{7F38AB3D-8C13-4DBB-990C-3D135986AEEE}" dt="2022-12-02T03:08:35.035" v="15" actId="478"/>
          <ac:spMkLst>
            <pc:docMk/>
            <pc:sldMk cId="601585846" sldId="278"/>
            <ac:spMk id="92" creationId="{00000000-0000-0000-0000-000000000000}"/>
          </ac:spMkLst>
        </pc:spChg>
        <pc:spChg chg="del mod">
          <ac:chgData name="Damilare Olaleye" userId="81046d1fb4d40cef" providerId="LiveId" clId="{7F38AB3D-8C13-4DBB-990C-3D135986AEEE}" dt="2022-12-02T03:14:15.930" v="45" actId="478"/>
          <ac:spMkLst>
            <pc:docMk/>
            <pc:sldMk cId="601585846" sldId="278"/>
            <ac:spMk id="93" creationId="{00000000-0000-0000-0000-000000000000}"/>
          </ac:spMkLst>
        </pc:spChg>
        <pc:graphicFrameChg chg="add mod modGraphic">
          <ac:chgData name="Damilare Olaleye" userId="81046d1fb4d40cef" providerId="LiveId" clId="{7F38AB3D-8C13-4DBB-990C-3D135986AEEE}" dt="2022-12-02T03:30:55.336" v="191" actId="122"/>
          <ac:graphicFrameMkLst>
            <pc:docMk/>
            <pc:sldMk cId="601585846" sldId="278"/>
            <ac:graphicFrameMk id="6" creationId="{0A13C5B7-3BAE-5CB6-7A07-2C4995EC049A}"/>
          </ac:graphicFrameMkLst>
        </pc:graphicFrameChg>
      </pc:sldChg>
      <pc:sldChg chg="addSp delSp modSp mod">
        <pc:chgData name="Damilare Olaleye" userId="81046d1fb4d40cef" providerId="LiveId" clId="{7F38AB3D-8C13-4DBB-990C-3D135986AEEE}" dt="2022-12-02T03:15:54.678" v="56" actId="113"/>
        <pc:sldMkLst>
          <pc:docMk/>
          <pc:sldMk cId="1530888449" sldId="279"/>
        </pc:sldMkLst>
        <pc:spChg chg="add del mod">
          <ac:chgData name="Damilare Olaleye" userId="81046d1fb4d40cef" providerId="LiveId" clId="{7F38AB3D-8C13-4DBB-990C-3D135986AEEE}" dt="2022-12-02T03:08:18.560" v="2" actId="478"/>
          <ac:spMkLst>
            <pc:docMk/>
            <pc:sldMk cId="1530888449" sldId="279"/>
            <ac:spMk id="4" creationId="{0762EA00-382F-CA08-DC7A-52982860F50E}"/>
          </ac:spMkLst>
        </pc:spChg>
        <pc:spChg chg="add mod">
          <ac:chgData name="Damilare Olaleye" userId="81046d1fb4d40cef" providerId="LiveId" clId="{7F38AB3D-8C13-4DBB-990C-3D135986AEEE}" dt="2022-12-02T03:15:54.678" v="56" actId="113"/>
          <ac:spMkLst>
            <pc:docMk/>
            <pc:sldMk cId="1530888449" sldId="279"/>
            <ac:spMk id="6" creationId="{41A440BB-D8E3-B27E-AB40-72A9005D300E}"/>
          </ac:spMkLst>
        </pc:spChg>
        <pc:spChg chg="del">
          <ac:chgData name="Damilare Olaleye" userId="81046d1fb4d40cef" providerId="LiveId" clId="{7F38AB3D-8C13-4DBB-990C-3D135986AEEE}" dt="2022-12-02T03:08:16.359" v="1" actId="478"/>
          <ac:spMkLst>
            <pc:docMk/>
            <pc:sldMk cId="1530888449" sldId="279"/>
            <ac:spMk id="93" creationId="{00000000-0000-0000-0000-000000000000}"/>
          </ac:spMkLst>
        </pc:spChg>
        <pc:picChg chg="del">
          <ac:chgData name="Damilare Olaleye" userId="81046d1fb4d40cef" providerId="LiveId" clId="{7F38AB3D-8C13-4DBB-990C-3D135986AEEE}" dt="2022-12-02T03:08:14.563" v="0" actId="478"/>
          <ac:picMkLst>
            <pc:docMk/>
            <pc:sldMk cId="1530888449" sldId="279"/>
            <ac:picMk id="3" creationId="{23DDEB95-90BA-6BD8-2C08-2F6EA24FDC03}"/>
          </ac:picMkLst>
        </pc:picChg>
        <pc:picChg chg="add mod">
          <ac:chgData name="Damilare Olaleye" userId="81046d1fb4d40cef" providerId="LiveId" clId="{7F38AB3D-8C13-4DBB-990C-3D135986AEEE}" dt="2022-12-02T03:13:33.259" v="41"/>
          <ac:picMkLst>
            <pc:docMk/>
            <pc:sldMk cId="1530888449" sldId="279"/>
            <ac:picMk id="5" creationId="{7F04F3D4-A855-C682-D021-A8874ACB4D02}"/>
          </ac:picMkLst>
        </pc:picChg>
      </pc:sldChg>
      <pc:sldChg chg="modSp add del mod">
        <pc:chgData name="Damilare Olaleye" userId="81046d1fb4d40cef" providerId="LiveId" clId="{7F38AB3D-8C13-4DBB-990C-3D135986AEEE}" dt="2022-12-02T03:13:46.608" v="44" actId="47"/>
        <pc:sldMkLst>
          <pc:docMk/>
          <pc:sldMk cId="1464128627" sldId="280"/>
        </pc:sldMkLst>
        <pc:spChg chg="mod">
          <ac:chgData name="Damilare Olaleye" userId="81046d1fb4d40cef" providerId="LiveId" clId="{7F38AB3D-8C13-4DBB-990C-3D135986AEEE}" dt="2022-12-02T03:13:22.440" v="38" actId="1076"/>
          <ac:spMkLst>
            <pc:docMk/>
            <pc:sldMk cId="1464128627" sldId="280"/>
            <ac:spMk id="11" creationId="{69B363EA-E277-DBE4-3E9D-2247CA2FA646}"/>
          </ac:spMkLst>
        </pc:spChg>
        <pc:picChg chg="mod">
          <ac:chgData name="Damilare Olaleye" userId="81046d1fb4d40cef" providerId="LiveId" clId="{7F38AB3D-8C13-4DBB-990C-3D135986AEEE}" dt="2022-12-02T03:13:28.361" v="40" actId="14100"/>
          <ac:picMkLst>
            <pc:docMk/>
            <pc:sldMk cId="1464128627" sldId="280"/>
            <ac:picMk id="9" creationId="{0AAA7081-38D9-35FA-A989-92EAAD92DC74}"/>
          </ac:picMkLst>
        </pc:picChg>
      </pc:sldChg>
      <pc:sldChg chg="addSp modSp add mod">
        <pc:chgData name="Damilare Olaleye" userId="81046d1fb4d40cef" providerId="LiveId" clId="{7F38AB3D-8C13-4DBB-990C-3D135986AEEE}" dt="2022-12-02T03:46:14.326" v="426" actId="1036"/>
        <pc:sldMkLst>
          <pc:docMk/>
          <pc:sldMk cId="3350076078" sldId="280"/>
        </pc:sldMkLst>
        <pc:spChg chg="add mod">
          <ac:chgData name="Damilare Olaleye" userId="81046d1fb4d40cef" providerId="LiveId" clId="{7F38AB3D-8C13-4DBB-990C-3D135986AEEE}" dt="2022-12-02T03:46:14.326" v="426" actId="1036"/>
          <ac:spMkLst>
            <pc:docMk/>
            <pc:sldMk cId="3350076078" sldId="280"/>
            <ac:spMk id="3" creationId="{540FF9CC-D252-F158-234C-17F01C56FD9D}"/>
          </ac:spMkLst>
        </pc:spChg>
        <pc:graphicFrameChg chg="add mod modGraphic">
          <ac:chgData name="Damilare Olaleye" userId="81046d1fb4d40cef" providerId="LiveId" clId="{7F38AB3D-8C13-4DBB-990C-3D135986AEEE}" dt="2022-12-02T03:41:50.577" v="388" actId="1036"/>
          <ac:graphicFrameMkLst>
            <pc:docMk/>
            <pc:sldMk cId="3350076078" sldId="280"/>
            <ac:graphicFrameMk id="2" creationId="{F8441D9F-7FD4-D49D-FD6F-782E08EBAA9C}"/>
          </ac:graphicFrameMkLst>
        </pc:graphicFrameChg>
      </pc:sldChg>
      <pc:sldChg chg="del">
        <pc:chgData name="Damilare Olaleye" userId="81046d1fb4d40cef" providerId="LiveId" clId="{7F38AB3D-8C13-4DBB-990C-3D135986AEEE}" dt="2022-12-02T03:08:21.775" v="5" actId="47"/>
        <pc:sldMkLst>
          <pc:docMk/>
          <pc:sldMk cId="3392272750" sldId="280"/>
        </pc:sldMkLst>
      </pc:sldChg>
      <pc:sldChg chg="add del">
        <pc:chgData name="Damilare Olaleye" userId="81046d1fb4d40cef" providerId="LiveId" clId="{7F38AB3D-8C13-4DBB-990C-3D135986AEEE}" dt="2022-12-02T04:05:21.278" v="577"/>
        <pc:sldMkLst>
          <pc:docMk/>
          <pc:sldMk cId="1162770551" sldId="281"/>
        </pc:sldMkLst>
      </pc:sldChg>
      <pc:sldChg chg="addSp modSp add del mod">
        <pc:chgData name="Damilare Olaleye" userId="81046d1fb4d40cef" providerId="LiveId" clId="{7F38AB3D-8C13-4DBB-990C-3D135986AEEE}" dt="2022-12-02T04:05:25.594" v="578" actId="2696"/>
        <pc:sldMkLst>
          <pc:docMk/>
          <pc:sldMk cId="3295450956" sldId="281"/>
        </pc:sldMkLst>
        <pc:spChg chg="add mod">
          <ac:chgData name="Damilare Olaleye" userId="81046d1fb4d40cef" providerId="LiveId" clId="{7F38AB3D-8C13-4DBB-990C-3D135986AEEE}" dt="2022-12-02T03:46:21.538" v="428" actId="1035"/>
          <ac:spMkLst>
            <pc:docMk/>
            <pc:sldMk cId="3295450956" sldId="281"/>
            <ac:spMk id="2" creationId="{218A5FB6-D857-64C6-5FB5-6E8C8B811468}"/>
          </ac:spMkLst>
        </pc:spChg>
        <pc:spChg chg="add mod">
          <ac:chgData name="Damilare Olaleye" userId="81046d1fb4d40cef" providerId="LiveId" clId="{7F38AB3D-8C13-4DBB-990C-3D135986AEEE}" dt="2022-12-02T03:43:34.096" v="398" actId="1076"/>
          <ac:spMkLst>
            <pc:docMk/>
            <pc:sldMk cId="3295450956" sldId="281"/>
            <ac:spMk id="6" creationId="{DBF0A61B-69D7-77F0-53C2-AD6A32344F3E}"/>
          </ac:spMkLst>
        </pc:spChg>
        <pc:spChg chg="add mod">
          <ac:chgData name="Damilare Olaleye" userId="81046d1fb4d40cef" providerId="LiveId" clId="{7F38AB3D-8C13-4DBB-990C-3D135986AEEE}" dt="2022-12-02T03:43:34.096" v="398" actId="1076"/>
          <ac:spMkLst>
            <pc:docMk/>
            <pc:sldMk cId="3295450956" sldId="281"/>
            <ac:spMk id="7" creationId="{B7A949E1-3B90-D11D-A991-A8B2E09CCD72}"/>
          </ac:spMkLst>
        </pc:spChg>
        <pc:spChg chg="add mod">
          <ac:chgData name="Damilare Olaleye" userId="81046d1fb4d40cef" providerId="LiveId" clId="{7F38AB3D-8C13-4DBB-990C-3D135986AEEE}" dt="2022-12-02T03:43:34.096" v="398" actId="1076"/>
          <ac:spMkLst>
            <pc:docMk/>
            <pc:sldMk cId="3295450956" sldId="281"/>
            <ac:spMk id="8" creationId="{7A684CF5-CCCB-0F1A-C419-F31563EBAB71}"/>
          </ac:spMkLst>
        </pc:spChg>
        <pc:spChg chg="add mod">
          <ac:chgData name="Damilare Olaleye" userId="81046d1fb4d40cef" providerId="LiveId" clId="{7F38AB3D-8C13-4DBB-990C-3D135986AEEE}" dt="2022-12-02T03:43:34.096" v="398" actId="1076"/>
          <ac:spMkLst>
            <pc:docMk/>
            <pc:sldMk cId="3295450956" sldId="281"/>
            <ac:spMk id="9" creationId="{6C00A3E5-855E-74A7-8F93-F021717D55D2}"/>
          </ac:spMkLst>
        </pc:spChg>
        <pc:spChg chg="add mod">
          <ac:chgData name="Damilare Olaleye" userId="81046d1fb4d40cef" providerId="LiveId" clId="{7F38AB3D-8C13-4DBB-990C-3D135986AEEE}" dt="2022-12-02T03:43:34.096" v="398" actId="1076"/>
          <ac:spMkLst>
            <pc:docMk/>
            <pc:sldMk cId="3295450956" sldId="281"/>
            <ac:spMk id="10" creationId="{28839B6F-FC4B-B1A8-AD42-2BF4AE5C5413}"/>
          </ac:spMkLst>
        </pc:spChg>
        <pc:spChg chg="add mod">
          <ac:chgData name="Damilare Olaleye" userId="81046d1fb4d40cef" providerId="LiveId" clId="{7F38AB3D-8C13-4DBB-990C-3D135986AEEE}" dt="2022-12-02T03:43:34.096" v="398" actId="1076"/>
          <ac:spMkLst>
            <pc:docMk/>
            <pc:sldMk cId="3295450956" sldId="281"/>
            <ac:spMk id="11" creationId="{92C894FC-5D7B-0DE4-5194-74527381EE8C}"/>
          </ac:spMkLst>
        </pc:spChg>
        <pc:spChg chg="add mod">
          <ac:chgData name="Damilare Olaleye" userId="81046d1fb4d40cef" providerId="LiveId" clId="{7F38AB3D-8C13-4DBB-990C-3D135986AEEE}" dt="2022-12-02T03:43:34.096" v="398" actId="1076"/>
          <ac:spMkLst>
            <pc:docMk/>
            <pc:sldMk cId="3295450956" sldId="281"/>
            <ac:spMk id="12" creationId="{7FB48EFF-8153-2AD6-A0A3-F09431559643}"/>
          </ac:spMkLst>
        </pc:spChg>
        <pc:spChg chg="add mod">
          <ac:chgData name="Damilare Olaleye" userId="81046d1fb4d40cef" providerId="LiveId" clId="{7F38AB3D-8C13-4DBB-990C-3D135986AEEE}" dt="2022-12-02T03:43:34.096" v="398" actId="1076"/>
          <ac:spMkLst>
            <pc:docMk/>
            <pc:sldMk cId="3295450956" sldId="281"/>
            <ac:spMk id="13" creationId="{66CE73F4-2C88-0F7A-B9D4-20574420C897}"/>
          </ac:spMkLst>
        </pc:spChg>
        <pc:spChg chg="add mod">
          <ac:chgData name="Damilare Olaleye" userId="81046d1fb4d40cef" providerId="LiveId" clId="{7F38AB3D-8C13-4DBB-990C-3D135986AEEE}" dt="2022-12-02T03:43:34.096" v="398" actId="1076"/>
          <ac:spMkLst>
            <pc:docMk/>
            <pc:sldMk cId="3295450956" sldId="281"/>
            <ac:spMk id="14" creationId="{A0E65AE6-D2CB-BDE9-73C5-AEA38A5904B2}"/>
          </ac:spMkLst>
        </pc:spChg>
        <pc:spChg chg="add mod">
          <ac:chgData name="Damilare Olaleye" userId="81046d1fb4d40cef" providerId="LiveId" clId="{7F38AB3D-8C13-4DBB-990C-3D135986AEEE}" dt="2022-12-02T03:43:34.096" v="398" actId="1076"/>
          <ac:spMkLst>
            <pc:docMk/>
            <pc:sldMk cId="3295450956" sldId="281"/>
            <ac:spMk id="15" creationId="{94090B0B-E9EE-A4D7-DFB1-851CA530CB7C}"/>
          </ac:spMkLst>
        </pc:spChg>
        <pc:spChg chg="add mod">
          <ac:chgData name="Damilare Olaleye" userId="81046d1fb4d40cef" providerId="LiveId" clId="{7F38AB3D-8C13-4DBB-990C-3D135986AEEE}" dt="2022-12-02T03:43:34.096" v="398" actId="1076"/>
          <ac:spMkLst>
            <pc:docMk/>
            <pc:sldMk cId="3295450956" sldId="281"/>
            <ac:spMk id="16" creationId="{5E3B29C5-08B4-E78B-6FE8-AEFB00F3FA0E}"/>
          </ac:spMkLst>
        </pc:spChg>
        <pc:spChg chg="add mod">
          <ac:chgData name="Damilare Olaleye" userId="81046d1fb4d40cef" providerId="LiveId" clId="{7F38AB3D-8C13-4DBB-990C-3D135986AEEE}" dt="2022-12-02T03:43:34.096" v="398" actId="1076"/>
          <ac:spMkLst>
            <pc:docMk/>
            <pc:sldMk cId="3295450956" sldId="281"/>
            <ac:spMk id="17" creationId="{27406A71-D684-633E-7D79-93A879CC422D}"/>
          </ac:spMkLst>
        </pc:spChg>
        <pc:spChg chg="add mod">
          <ac:chgData name="Damilare Olaleye" userId="81046d1fb4d40cef" providerId="LiveId" clId="{7F38AB3D-8C13-4DBB-990C-3D135986AEEE}" dt="2022-12-02T03:49:20.113" v="492" actId="1076"/>
          <ac:spMkLst>
            <pc:docMk/>
            <pc:sldMk cId="3295450956" sldId="281"/>
            <ac:spMk id="20" creationId="{BE6708C8-C67F-61FF-8ACE-0781EAD04399}"/>
          </ac:spMkLst>
        </pc:spChg>
        <pc:grpChg chg="add mod">
          <ac:chgData name="Damilare Olaleye" userId="81046d1fb4d40cef" providerId="LiveId" clId="{7F38AB3D-8C13-4DBB-990C-3D135986AEEE}" dt="2022-12-02T03:43:34.096" v="398" actId="1076"/>
          <ac:grpSpMkLst>
            <pc:docMk/>
            <pc:sldMk cId="3295450956" sldId="281"/>
            <ac:grpSpMk id="18" creationId="{0C7FFE1E-249C-BCC0-B84D-96BFC743D0F0}"/>
          </ac:grpSpMkLst>
        </pc:grpChg>
        <pc:picChg chg="add mod">
          <ac:chgData name="Damilare Olaleye" userId="81046d1fb4d40cef" providerId="LiveId" clId="{7F38AB3D-8C13-4DBB-990C-3D135986AEEE}" dt="2022-12-02T03:43:34.096" v="398" actId="1076"/>
          <ac:picMkLst>
            <pc:docMk/>
            <pc:sldMk cId="3295450956" sldId="281"/>
            <ac:picMk id="3" creationId="{58659D33-E13A-1B9F-C030-8216632CB500}"/>
          </ac:picMkLst>
        </pc:picChg>
        <pc:cxnChg chg="add mod">
          <ac:chgData name="Damilare Olaleye" userId="81046d1fb4d40cef" providerId="LiveId" clId="{7F38AB3D-8C13-4DBB-990C-3D135986AEEE}" dt="2022-12-02T03:43:34.096" v="398" actId="1076"/>
          <ac:cxnSpMkLst>
            <pc:docMk/>
            <pc:sldMk cId="3295450956" sldId="281"/>
            <ac:cxnSpMk id="4" creationId="{76AE1591-5738-2A91-A545-81C36AEBD6A3}"/>
          </ac:cxnSpMkLst>
        </pc:cxnChg>
        <pc:cxnChg chg="add mod">
          <ac:chgData name="Damilare Olaleye" userId="81046d1fb4d40cef" providerId="LiveId" clId="{7F38AB3D-8C13-4DBB-990C-3D135986AEEE}" dt="2022-12-02T03:43:34.096" v="398" actId="1076"/>
          <ac:cxnSpMkLst>
            <pc:docMk/>
            <pc:sldMk cId="3295450956" sldId="281"/>
            <ac:cxnSpMk id="5" creationId="{B113EDAD-0AB6-328D-6457-6D59D8A4B8F7}"/>
          </ac:cxnSpMkLst>
        </pc:cxnChg>
      </pc:sldChg>
      <pc:sldChg chg="addSp modSp add mod replId">
        <pc:chgData name="Damilare Olaleye" userId="81046d1fb4d40cef" providerId="LiveId" clId="{7F38AB3D-8C13-4DBB-990C-3D135986AEEE}" dt="2022-12-02T03:46:28.268" v="430" actId="1076"/>
        <pc:sldMkLst>
          <pc:docMk/>
          <pc:sldMk cId="3474927331" sldId="282"/>
        </pc:sldMkLst>
        <pc:spChg chg="add mod">
          <ac:chgData name="Damilare Olaleye" userId="81046d1fb4d40cef" providerId="LiveId" clId="{7F38AB3D-8C13-4DBB-990C-3D135986AEEE}" dt="2022-12-02T03:46:28.268" v="430" actId="1076"/>
          <ac:spMkLst>
            <pc:docMk/>
            <pc:sldMk cId="3474927331" sldId="282"/>
            <ac:spMk id="3" creationId="{197DC3A9-69FE-F114-F7EB-FDDC6C1325B7}"/>
          </ac:spMkLst>
        </pc:spChg>
        <pc:graphicFrameChg chg="add mod modGraphic">
          <ac:chgData name="Damilare Olaleye" userId="81046d1fb4d40cef" providerId="LiveId" clId="{7F38AB3D-8C13-4DBB-990C-3D135986AEEE}" dt="2022-12-02T03:44:51.513" v="410" actId="14100"/>
          <ac:graphicFrameMkLst>
            <pc:docMk/>
            <pc:sldMk cId="3474927331" sldId="282"/>
            <ac:graphicFrameMk id="2" creationId="{BB172EA1-C4DF-84D9-B7E9-C9EFFABBBCDA}"/>
          </ac:graphicFrameMkLst>
        </pc:graphicFrameChg>
      </pc:sldChg>
      <pc:sldChg chg="del">
        <pc:chgData name="Damilare Olaleye" userId="81046d1fb4d40cef" providerId="LiveId" clId="{7F38AB3D-8C13-4DBB-990C-3D135986AEEE}" dt="2022-12-02T03:08:21.173" v="4" actId="47"/>
        <pc:sldMkLst>
          <pc:docMk/>
          <pc:sldMk cId="691113133" sldId="283"/>
        </pc:sldMkLst>
      </pc:sldChg>
      <pc:sldChg chg="addSp modSp add mod">
        <pc:chgData name="Damilare Olaleye" userId="81046d1fb4d40cef" providerId="LiveId" clId="{7F38AB3D-8C13-4DBB-990C-3D135986AEEE}" dt="2022-12-02T04:03:43.269" v="566" actId="1036"/>
        <pc:sldMkLst>
          <pc:docMk/>
          <pc:sldMk cId="1985511023" sldId="283"/>
        </pc:sldMkLst>
        <pc:spChg chg="add mod">
          <ac:chgData name="Damilare Olaleye" userId="81046d1fb4d40cef" providerId="LiveId" clId="{7F38AB3D-8C13-4DBB-990C-3D135986AEEE}" dt="2022-12-02T04:02:58.857" v="551"/>
          <ac:spMkLst>
            <pc:docMk/>
            <pc:sldMk cId="1985511023" sldId="283"/>
            <ac:spMk id="2" creationId="{EC338DA2-4ECD-5F7F-B92B-3E41BF713DD2}"/>
          </ac:spMkLst>
        </pc:spChg>
        <pc:spChg chg="add mod">
          <ac:chgData name="Damilare Olaleye" userId="81046d1fb4d40cef" providerId="LiveId" clId="{7F38AB3D-8C13-4DBB-990C-3D135986AEEE}" dt="2022-12-02T04:02:58.857" v="551"/>
          <ac:spMkLst>
            <pc:docMk/>
            <pc:sldMk cId="1985511023" sldId="283"/>
            <ac:spMk id="3" creationId="{7E5F888F-DC50-46C1-362D-11CBE8099514}"/>
          </ac:spMkLst>
        </pc:spChg>
        <pc:spChg chg="add mod">
          <ac:chgData name="Damilare Olaleye" userId="81046d1fb4d40cef" providerId="LiveId" clId="{7F38AB3D-8C13-4DBB-990C-3D135986AEEE}" dt="2022-12-02T04:02:58.857" v="551"/>
          <ac:spMkLst>
            <pc:docMk/>
            <pc:sldMk cId="1985511023" sldId="283"/>
            <ac:spMk id="4" creationId="{A961DB0E-CADA-A829-CDF4-172BFCF68CA2}"/>
          </ac:spMkLst>
        </pc:spChg>
        <pc:spChg chg="add mod">
          <ac:chgData name="Damilare Olaleye" userId="81046d1fb4d40cef" providerId="LiveId" clId="{7F38AB3D-8C13-4DBB-990C-3D135986AEEE}" dt="2022-12-02T04:02:58.857" v="551"/>
          <ac:spMkLst>
            <pc:docMk/>
            <pc:sldMk cId="1985511023" sldId="283"/>
            <ac:spMk id="5" creationId="{7396C65A-BDF6-B918-8856-9956F6FE7FAD}"/>
          </ac:spMkLst>
        </pc:spChg>
        <pc:spChg chg="add mod">
          <ac:chgData name="Damilare Olaleye" userId="81046d1fb4d40cef" providerId="LiveId" clId="{7F38AB3D-8C13-4DBB-990C-3D135986AEEE}" dt="2022-12-02T04:02:58.857" v="551"/>
          <ac:spMkLst>
            <pc:docMk/>
            <pc:sldMk cId="1985511023" sldId="283"/>
            <ac:spMk id="6" creationId="{B8B4D90C-CC87-AB49-1D6F-0E27E1A3F37A}"/>
          </ac:spMkLst>
        </pc:spChg>
        <pc:spChg chg="add mod">
          <ac:chgData name="Damilare Olaleye" userId="81046d1fb4d40cef" providerId="LiveId" clId="{7F38AB3D-8C13-4DBB-990C-3D135986AEEE}" dt="2022-12-02T04:02:58.857" v="551"/>
          <ac:spMkLst>
            <pc:docMk/>
            <pc:sldMk cId="1985511023" sldId="283"/>
            <ac:spMk id="7" creationId="{597B3BD4-54FF-0471-4DFE-78A652FD4E3E}"/>
          </ac:spMkLst>
        </pc:spChg>
        <pc:spChg chg="add mod">
          <ac:chgData name="Damilare Olaleye" userId="81046d1fb4d40cef" providerId="LiveId" clId="{7F38AB3D-8C13-4DBB-990C-3D135986AEEE}" dt="2022-12-02T04:02:58.857" v="551"/>
          <ac:spMkLst>
            <pc:docMk/>
            <pc:sldMk cId="1985511023" sldId="283"/>
            <ac:spMk id="8" creationId="{B9F8B056-6111-D995-22CF-3C6D15ABF8E6}"/>
          </ac:spMkLst>
        </pc:spChg>
        <pc:spChg chg="add mod">
          <ac:chgData name="Damilare Olaleye" userId="81046d1fb4d40cef" providerId="LiveId" clId="{7F38AB3D-8C13-4DBB-990C-3D135986AEEE}" dt="2022-12-02T04:02:58.857" v="551"/>
          <ac:spMkLst>
            <pc:docMk/>
            <pc:sldMk cId="1985511023" sldId="283"/>
            <ac:spMk id="9" creationId="{B12100D3-0113-0634-C051-A7FEA3D7C90B}"/>
          </ac:spMkLst>
        </pc:spChg>
        <pc:spChg chg="add mod">
          <ac:chgData name="Damilare Olaleye" userId="81046d1fb4d40cef" providerId="LiveId" clId="{7F38AB3D-8C13-4DBB-990C-3D135986AEEE}" dt="2022-12-02T04:02:58.857" v="551"/>
          <ac:spMkLst>
            <pc:docMk/>
            <pc:sldMk cId="1985511023" sldId="283"/>
            <ac:spMk id="10" creationId="{17F5A89C-750E-4712-E2CF-230C1DF3D489}"/>
          </ac:spMkLst>
        </pc:spChg>
        <pc:spChg chg="add mod">
          <ac:chgData name="Damilare Olaleye" userId="81046d1fb4d40cef" providerId="LiveId" clId="{7F38AB3D-8C13-4DBB-990C-3D135986AEEE}" dt="2022-12-02T04:02:58.857" v="551"/>
          <ac:spMkLst>
            <pc:docMk/>
            <pc:sldMk cId="1985511023" sldId="283"/>
            <ac:spMk id="11" creationId="{F3AAB57A-B42C-14E7-7EED-62A87201FE39}"/>
          </ac:spMkLst>
        </pc:spChg>
        <pc:spChg chg="add mod">
          <ac:chgData name="Damilare Olaleye" userId="81046d1fb4d40cef" providerId="LiveId" clId="{7F38AB3D-8C13-4DBB-990C-3D135986AEEE}" dt="2022-12-02T04:02:58.857" v="551"/>
          <ac:spMkLst>
            <pc:docMk/>
            <pc:sldMk cId="1985511023" sldId="283"/>
            <ac:spMk id="12" creationId="{791775F5-A87E-62A3-3495-CB36F07D58DF}"/>
          </ac:spMkLst>
        </pc:spChg>
        <pc:spChg chg="add mod">
          <ac:chgData name="Damilare Olaleye" userId="81046d1fb4d40cef" providerId="LiveId" clId="{7F38AB3D-8C13-4DBB-990C-3D135986AEEE}" dt="2022-12-02T04:03:43.269" v="566" actId="1036"/>
          <ac:spMkLst>
            <pc:docMk/>
            <pc:sldMk cId="1985511023" sldId="283"/>
            <ac:spMk id="23" creationId="{24D655B2-01E5-ADC8-D64B-1C1CE4542DDB}"/>
          </ac:spMkLst>
        </pc:spChg>
        <pc:cxnChg chg="add mod">
          <ac:chgData name="Damilare Olaleye" userId="81046d1fb4d40cef" providerId="LiveId" clId="{7F38AB3D-8C13-4DBB-990C-3D135986AEEE}" dt="2022-12-02T04:02:58.857" v="551"/>
          <ac:cxnSpMkLst>
            <pc:docMk/>
            <pc:sldMk cId="1985511023" sldId="283"/>
            <ac:cxnSpMk id="13" creationId="{7FD44382-CC60-7E3B-A311-821C4BEBC11C}"/>
          </ac:cxnSpMkLst>
        </pc:cxnChg>
        <pc:cxnChg chg="add mod">
          <ac:chgData name="Damilare Olaleye" userId="81046d1fb4d40cef" providerId="LiveId" clId="{7F38AB3D-8C13-4DBB-990C-3D135986AEEE}" dt="2022-12-02T04:02:58.857" v="551"/>
          <ac:cxnSpMkLst>
            <pc:docMk/>
            <pc:sldMk cId="1985511023" sldId="283"/>
            <ac:cxnSpMk id="14" creationId="{DD24CEC9-F2BB-C32C-7B32-842CC7F7E96B}"/>
          </ac:cxnSpMkLst>
        </pc:cxnChg>
        <pc:cxnChg chg="add mod">
          <ac:chgData name="Damilare Olaleye" userId="81046d1fb4d40cef" providerId="LiveId" clId="{7F38AB3D-8C13-4DBB-990C-3D135986AEEE}" dt="2022-12-02T04:02:58.857" v="551"/>
          <ac:cxnSpMkLst>
            <pc:docMk/>
            <pc:sldMk cId="1985511023" sldId="283"/>
            <ac:cxnSpMk id="15" creationId="{2DDF49E4-F5BD-CF8E-1E80-CFEA6CB86FD4}"/>
          </ac:cxnSpMkLst>
        </pc:cxnChg>
        <pc:cxnChg chg="add mod">
          <ac:chgData name="Damilare Olaleye" userId="81046d1fb4d40cef" providerId="LiveId" clId="{7F38AB3D-8C13-4DBB-990C-3D135986AEEE}" dt="2022-12-02T04:02:58.857" v="551"/>
          <ac:cxnSpMkLst>
            <pc:docMk/>
            <pc:sldMk cId="1985511023" sldId="283"/>
            <ac:cxnSpMk id="16" creationId="{0BF5E7EE-413E-BFCC-A955-114D8C9DBC4D}"/>
          </ac:cxnSpMkLst>
        </pc:cxnChg>
        <pc:cxnChg chg="add mod">
          <ac:chgData name="Damilare Olaleye" userId="81046d1fb4d40cef" providerId="LiveId" clId="{7F38AB3D-8C13-4DBB-990C-3D135986AEEE}" dt="2022-12-02T04:02:58.857" v="551"/>
          <ac:cxnSpMkLst>
            <pc:docMk/>
            <pc:sldMk cId="1985511023" sldId="283"/>
            <ac:cxnSpMk id="17" creationId="{850E4E13-09AA-3762-BC6D-9EAA31A0A263}"/>
          </ac:cxnSpMkLst>
        </pc:cxnChg>
        <pc:cxnChg chg="add mod">
          <ac:chgData name="Damilare Olaleye" userId="81046d1fb4d40cef" providerId="LiveId" clId="{7F38AB3D-8C13-4DBB-990C-3D135986AEEE}" dt="2022-12-02T04:02:58.857" v="551"/>
          <ac:cxnSpMkLst>
            <pc:docMk/>
            <pc:sldMk cId="1985511023" sldId="283"/>
            <ac:cxnSpMk id="18" creationId="{EDFD87D6-1BD3-D8EF-A725-C5FFFCE5BC99}"/>
          </ac:cxnSpMkLst>
        </pc:cxnChg>
        <pc:cxnChg chg="add mod">
          <ac:chgData name="Damilare Olaleye" userId="81046d1fb4d40cef" providerId="LiveId" clId="{7F38AB3D-8C13-4DBB-990C-3D135986AEEE}" dt="2022-12-02T04:02:58.857" v="551"/>
          <ac:cxnSpMkLst>
            <pc:docMk/>
            <pc:sldMk cId="1985511023" sldId="283"/>
            <ac:cxnSpMk id="19" creationId="{A1248319-6778-F34D-FB8E-5221A0007A40}"/>
          </ac:cxnSpMkLst>
        </pc:cxnChg>
        <pc:cxnChg chg="add mod">
          <ac:chgData name="Damilare Olaleye" userId="81046d1fb4d40cef" providerId="LiveId" clId="{7F38AB3D-8C13-4DBB-990C-3D135986AEEE}" dt="2022-12-02T04:02:58.857" v="551"/>
          <ac:cxnSpMkLst>
            <pc:docMk/>
            <pc:sldMk cId="1985511023" sldId="283"/>
            <ac:cxnSpMk id="20" creationId="{F9567D67-5C9C-8AAC-69E2-A93AE663209E}"/>
          </ac:cxnSpMkLst>
        </pc:cxnChg>
        <pc:cxnChg chg="add mod">
          <ac:chgData name="Damilare Olaleye" userId="81046d1fb4d40cef" providerId="LiveId" clId="{7F38AB3D-8C13-4DBB-990C-3D135986AEEE}" dt="2022-12-02T04:02:58.857" v="551"/>
          <ac:cxnSpMkLst>
            <pc:docMk/>
            <pc:sldMk cId="1985511023" sldId="283"/>
            <ac:cxnSpMk id="21" creationId="{B9A67985-0404-C8CF-BDEE-59C26697753B}"/>
          </ac:cxnSpMkLst>
        </pc:cxnChg>
        <pc:cxnChg chg="add mod">
          <ac:chgData name="Damilare Olaleye" userId="81046d1fb4d40cef" providerId="LiveId" clId="{7F38AB3D-8C13-4DBB-990C-3D135986AEEE}" dt="2022-12-02T04:02:58.857" v="551"/>
          <ac:cxnSpMkLst>
            <pc:docMk/>
            <pc:sldMk cId="1985511023" sldId="283"/>
            <ac:cxnSpMk id="22" creationId="{571CFF13-4A44-D4DF-B3E5-5EDAB9CE24DB}"/>
          </ac:cxnSpMkLst>
        </pc:cxnChg>
      </pc:sldChg>
      <pc:sldChg chg="addSp delSp modSp add mod replId">
        <pc:chgData name="Damilare Olaleye" userId="81046d1fb4d40cef" providerId="LiveId" clId="{7F38AB3D-8C13-4DBB-990C-3D135986AEEE}" dt="2022-12-02T04:10:03.218" v="631" actId="1076"/>
        <pc:sldMkLst>
          <pc:docMk/>
          <pc:sldMk cId="2188402002" sldId="284"/>
        </pc:sldMkLst>
        <pc:spChg chg="add mod">
          <ac:chgData name="Damilare Olaleye" userId="81046d1fb4d40cef" providerId="LiveId" clId="{7F38AB3D-8C13-4DBB-990C-3D135986AEEE}" dt="2022-12-02T04:09:24.805" v="618" actId="1076"/>
          <ac:spMkLst>
            <pc:docMk/>
            <pc:sldMk cId="2188402002" sldId="284"/>
            <ac:spMk id="5" creationId="{49138707-87CB-8AC7-BFD2-27101C7FD8B3}"/>
          </ac:spMkLst>
        </pc:spChg>
        <pc:spChg chg="add mod">
          <ac:chgData name="Damilare Olaleye" userId="81046d1fb4d40cef" providerId="LiveId" clId="{7F38AB3D-8C13-4DBB-990C-3D135986AEEE}" dt="2022-12-02T04:10:03.218" v="631" actId="1076"/>
          <ac:spMkLst>
            <pc:docMk/>
            <pc:sldMk cId="2188402002" sldId="284"/>
            <ac:spMk id="7" creationId="{DE1B4B02-19A0-33DD-A5F4-DB36DC641CF3}"/>
          </ac:spMkLst>
        </pc:spChg>
        <pc:spChg chg="add mod">
          <ac:chgData name="Damilare Olaleye" userId="81046d1fb4d40cef" providerId="LiveId" clId="{7F38AB3D-8C13-4DBB-990C-3D135986AEEE}" dt="2022-12-02T04:09:52.854" v="628" actId="27636"/>
          <ac:spMkLst>
            <pc:docMk/>
            <pc:sldMk cId="2188402002" sldId="284"/>
            <ac:spMk id="8" creationId="{F1D6EBA2-DA85-BE5A-61FB-AA4A5E272EFD}"/>
          </ac:spMkLst>
        </pc:spChg>
        <pc:picChg chg="add del mod">
          <ac:chgData name="Damilare Olaleye" userId="81046d1fb4d40cef" providerId="LiveId" clId="{7F38AB3D-8C13-4DBB-990C-3D135986AEEE}" dt="2022-12-02T04:08:45.792" v="602" actId="478"/>
          <ac:picMkLst>
            <pc:docMk/>
            <pc:sldMk cId="2188402002" sldId="284"/>
            <ac:picMk id="3" creationId="{854673EC-F82B-0471-0D71-1C3A4E26645C}"/>
          </ac:picMkLst>
        </pc:picChg>
        <pc:picChg chg="add mod">
          <ac:chgData name="Damilare Olaleye" userId="81046d1fb4d40cef" providerId="LiveId" clId="{7F38AB3D-8C13-4DBB-990C-3D135986AEEE}" dt="2022-12-02T04:09:58.922" v="630" actId="1076"/>
          <ac:picMkLst>
            <pc:docMk/>
            <pc:sldMk cId="2188402002" sldId="284"/>
            <ac:picMk id="4" creationId="{F48D2597-103E-D508-317A-BEE0FA43F6D9}"/>
          </ac:picMkLst>
        </pc:picChg>
        <pc:picChg chg="add mod">
          <ac:chgData name="Damilare Olaleye" userId="81046d1fb4d40cef" providerId="LiveId" clId="{7F38AB3D-8C13-4DBB-990C-3D135986AEEE}" dt="2022-12-02T04:09:56.690" v="629" actId="1076"/>
          <ac:picMkLst>
            <pc:docMk/>
            <pc:sldMk cId="2188402002" sldId="284"/>
            <ac:picMk id="6" creationId="{7710CAC8-4C2F-3C87-ED4D-87A3F6D1A96B}"/>
          </ac:picMkLst>
        </pc:picChg>
      </pc:sldChg>
      <pc:sldChg chg="del">
        <pc:chgData name="Damilare Olaleye" userId="81046d1fb4d40cef" providerId="LiveId" clId="{7F38AB3D-8C13-4DBB-990C-3D135986AEEE}" dt="2022-12-02T03:08:22.684" v="7" actId="47"/>
        <pc:sldMkLst>
          <pc:docMk/>
          <pc:sldMk cId="3747698655" sldId="284"/>
        </pc:sldMkLst>
      </pc:sldChg>
      <pc:sldChg chg="del">
        <pc:chgData name="Damilare Olaleye" userId="81046d1fb4d40cef" providerId="LiveId" clId="{7F38AB3D-8C13-4DBB-990C-3D135986AEEE}" dt="2022-12-02T03:08:22.999" v="8" actId="47"/>
        <pc:sldMkLst>
          <pc:docMk/>
          <pc:sldMk cId="2260087889" sldId="285"/>
        </pc:sldMkLst>
      </pc:sldChg>
      <pc:sldChg chg="addSp delSp modSp add mod replId">
        <pc:chgData name="Damilare Olaleye" userId="81046d1fb4d40cef" providerId="LiveId" clId="{7F38AB3D-8C13-4DBB-990C-3D135986AEEE}" dt="2022-12-02T04:11:52.917" v="655" actId="2711"/>
        <pc:sldMkLst>
          <pc:docMk/>
          <pc:sldMk cId="3918156271" sldId="285"/>
        </pc:sldMkLst>
        <pc:spChg chg="add mod">
          <ac:chgData name="Damilare Olaleye" userId="81046d1fb4d40cef" providerId="LiveId" clId="{7F38AB3D-8C13-4DBB-990C-3D135986AEEE}" dt="2022-12-02T04:11:52.917" v="655" actId="2711"/>
          <ac:spMkLst>
            <pc:docMk/>
            <pc:sldMk cId="3918156271" sldId="285"/>
            <ac:spMk id="4" creationId="{D4F0EE2F-9A62-BC06-D00A-7F42B79D1B99}"/>
          </ac:spMkLst>
        </pc:spChg>
        <pc:graphicFrameChg chg="add del mod">
          <ac:chgData name="Damilare Olaleye" userId="81046d1fb4d40cef" providerId="LiveId" clId="{7F38AB3D-8C13-4DBB-990C-3D135986AEEE}" dt="2022-12-02T04:10:53.407" v="639" actId="478"/>
          <ac:graphicFrameMkLst>
            <pc:docMk/>
            <pc:sldMk cId="3918156271" sldId="285"/>
            <ac:graphicFrameMk id="2" creationId="{8DEC71ED-1B8B-93E6-7AB1-3F9682C8CAEA}"/>
          </ac:graphicFrameMkLst>
        </pc:graphicFrameChg>
        <pc:graphicFrameChg chg="add mod modGraphic">
          <ac:chgData name="Damilare Olaleye" userId="81046d1fb4d40cef" providerId="LiveId" clId="{7F38AB3D-8C13-4DBB-990C-3D135986AEEE}" dt="2022-12-02T04:11:24.911" v="647" actId="122"/>
          <ac:graphicFrameMkLst>
            <pc:docMk/>
            <pc:sldMk cId="3918156271" sldId="285"/>
            <ac:graphicFrameMk id="3" creationId="{31BE4608-A344-C167-1F3D-E712C4D04D84}"/>
          </ac:graphicFrameMkLst>
        </pc:graphicFrameChg>
      </pc:sldChg>
      <pc:sldChg chg="addSp delSp modSp add mod replId">
        <pc:chgData name="Damilare Olaleye" userId="81046d1fb4d40cef" providerId="LiveId" clId="{7F38AB3D-8C13-4DBB-990C-3D135986AEEE}" dt="2022-12-02T04:13:06.591" v="674" actId="14100"/>
        <pc:sldMkLst>
          <pc:docMk/>
          <pc:sldMk cId="2312392609" sldId="286"/>
        </pc:sldMkLst>
        <pc:spChg chg="add mod">
          <ac:chgData name="Damilare Olaleye" userId="81046d1fb4d40cef" providerId="LiveId" clId="{7F38AB3D-8C13-4DBB-990C-3D135986AEEE}" dt="2022-12-02T04:12:25.336" v="666" actId="113"/>
          <ac:spMkLst>
            <pc:docMk/>
            <pc:sldMk cId="2312392609" sldId="286"/>
            <ac:spMk id="2" creationId="{2EE29BD3-0DE7-7B8B-2607-1FD1263F617E}"/>
          </ac:spMkLst>
        </pc:spChg>
        <pc:spChg chg="mod">
          <ac:chgData name="Damilare Olaleye" userId="81046d1fb4d40cef" providerId="LiveId" clId="{7F38AB3D-8C13-4DBB-990C-3D135986AEEE}" dt="2022-12-02T04:12:49.428" v="667"/>
          <ac:spMkLst>
            <pc:docMk/>
            <pc:sldMk cId="2312392609" sldId="286"/>
            <ac:spMk id="4" creationId="{96D46697-642D-BA01-662D-C7B6D8B466AE}"/>
          </ac:spMkLst>
        </pc:spChg>
        <pc:spChg chg="mod">
          <ac:chgData name="Damilare Olaleye" userId="81046d1fb4d40cef" providerId="LiveId" clId="{7F38AB3D-8C13-4DBB-990C-3D135986AEEE}" dt="2022-12-02T04:12:49.428" v="667"/>
          <ac:spMkLst>
            <pc:docMk/>
            <pc:sldMk cId="2312392609" sldId="286"/>
            <ac:spMk id="5" creationId="{72FE765E-30C2-8996-7D3D-B7D9FBE22E59}"/>
          </ac:spMkLst>
        </pc:spChg>
        <pc:spChg chg="mod">
          <ac:chgData name="Damilare Olaleye" userId="81046d1fb4d40cef" providerId="LiveId" clId="{7F38AB3D-8C13-4DBB-990C-3D135986AEEE}" dt="2022-12-02T04:12:49.428" v="667"/>
          <ac:spMkLst>
            <pc:docMk/>
            <pc:sldMk cId="2312392609" sldId="286"/>
            <ac:spMk id="6" creationId="{ACDB8FB2-0B3A-2772-8FB1-C560AF3BC656}"/>
          </ac:spMkLst>
        </pc:spChg>
        <pc:spChg chg="mod">
          <ac:chgData name="Damilare Olaleye" userId="81046d1fb4d40cef" providerId="LiveId" clId="{7F38AB3D-8C13-4DBB-990C-3D135986AEEE}" dt="2022-12-02T04:12:49.428" v="667"/>
          <ac:spMkLst>
            <pc:docMk/>
            <pc:sldMk cId="2312392609" sldId="286"/>
            <ac:spMk id="7" creationId="{3B35F1E1-22E7-C0E1-D14C-D5D292DF80EF}"/>
          </ac:spMkLst>
        </pc:spChg>
        <pc:spChg chg="mod">
          <ac:chgData name="Damilare Olaleye" userId="81046d1fb4d40cef" providerId="LiveId" clId="{7F38AB3D-8C13-4DBB-990C-3D135986AEEE}" dt="2022-12-02T04:12:49.428" v="667"/>
          <ac:spMkLst>
            <pc:docMk/>
            <pc:sldMk cId="2312392609" sldId="286"/>
            <ac:spMk id="8" creationId="{86F0814E-1548-288A-3115-1A74F49F9911}"/>
          </ac:spMkLst>
        </pc:spChg>
        <pc:spChg chg="mod">
          <ac:chgData name="Damilare Olaleye" userId="81046d1fb4d40cef" providerId="LiveId" clId="{7F38AB3D-8C13-4DBB-990C-3D135986AEEE}" dt="2022-12-02T04:12:49.428" v="667"/>
          <ac:spMkLst>
            <pc:docMk/>
            <pc:sldMk cId="2312392609" sldId="286"/>
            <ac:spMk id="9" creationId="{7646820A-A944-0AB5-302B-817FC7E8B1B1}"/>
          </ac:spMkLst>
        </pc:spChg>
        <pc:spChg chg="mod">
          <ac:chgData name="Damilare Olaleye" userId="81046d1fb4d40cef" providerId="LiveId" clId="{7F38AB3D-8C13-4DBB-990C-3D135986AEEE}" dt="2022-12-02T04:12:49.428" v="667"/>
          <ac:spMkLst>
            <pc:docMk/>
            <pc:sldMk cId="2312392609" sldId="286"/>
            <ac:spMk id="15" creationId="{CA2E3729-0050-50B0-8619-3B9EFE078F41}"/>
          </ac:spMkLst>
        </pc:spChg>
        <pc:spChg chg="mod">
          <ac:chgData name="Damilare Olaleye" userId="81046d1fb4d40cef" providerId="LiveId" clId="{7F38AB3D-8C13-4DBB-990C-3D135986AEEE}" dt="2022-12-02T04:12:49.428" v="667"/>
          <ac:spMkLst>
            <pc:docMk/>
            <pc:sldMk cId="2312392609" sldId="286"/>
            <ac:spMk id="16" creationId="{F192DF0C-CD7A-C92A-3320-A89DF1D6DEF4}"/>
          </ac:spMkLst>
        </pc:spChg>
        <pc:spChg chg="mod">
          <ac:chgData name="Damilare Olaleye" userId="81046d1fb4d40cef" providerId="LiveId" clId="{7F38AB3D-8C13-4DBB-990C-3D135986AEEE}" dt="2022-12-02T04:12:49.428" v="667"/>
          <ac:spMkLst>
            <pc:docMk/>
            <pc:sldMk cId="2312392609" sldId="286"/>
            <ac:spMk id="17" creationId="{AAA436E0-B3B7-2BFA-FB47-2D6D36163A1B}"/>
          </ac:spMkLst>
        </pc:spChg>
        <pc:spChg chg="mod">
          <ac:chgData name="Damilare Olaleye" userId="81046d1fb4d40cef" providerId="LiveId" clId="{7F38AB3D-8C13-4DBB-990C-3D135986AEEE}" dt="2022-12-02T04:12:49.428" v="667"/>
          <ac:spMkLst>
            <pc:docMk/>
            <pc:sldMk cId="2312392609" sldId="286"/>
            <ac:spMk id="18" creationId="{D0839015-267B-125F-0D23-6C7BB41F385A}"/>
          </ac:spMkLst>
        </pc:spChg>
        <pc:spChg chg="mod">
          <ac:chgData name="Damilare Olaleye" userId="81046d1fb4d40cef" providerId="LiveId" clId="{7F38AB3D-8C13-4DBB-990C-3D135986AEEE}" dt="2022-12-02T04:13:03.318" v="673" actId="255"/>
          <ac:spMkLst>
            <pc:docMk/>
            <pc:sldMk cId="2312392609" sldId="286"/>
            <ac:spMk id="20" creationId="{90F7491E-5D1A-A527-1F3C-6381A43BD060}"/>
          </ac:spMkLst>
        </pc:spChg>
        <pc:spChg chg="mod">
          <ac:chgData name="Damilare Olaleye" userId="81046d1fb4d40cef" providerId="LiveId" clId="{7F38AB3D-8C13-4DBB-990C-3D135986AEEE}" dt="2022-12-02T04:13:03.318" v="673" actId="255"/>
          <ac:spMkLst>
            <pc:docMk/>
            <pc:sldMk cId="2312392609" sldId="286"/>
            <ac:spMk id="21" creationId="{FB94EFBD-5D4A-900E-6FE2-A674C85859C3}"/>
          </ac:spMkLst>
        </pc:spChg>
        <pc:spChg chg="mod">
          <ac:chgData name="Damilare Olaleye" userId="81046d1fb4d40cef" providerId="LiveId" clId="{7F38AB3D-8C13-4DBB-990C-3D135986AEEE}" dt="2022-12-02T04:13:03.318" v="673" actId="255"/>
          <ac:spMkLst>
            <pc:docMk/>
            <pc:sldMk cId="2312392609" sldId="286"/>
            <ac:spMk id="22" creationId="{860A8781-D4C5-61CB-383F-799BCA62A65C}"/>
          </ac:spMkLst>
        </pc:spChg>
        <pc:spChg chg="mod">
          <ac:chgData name="Damilare Olaleye" userId="81046d1fb4d40cef" providerId="LiveId" clId="{7F38AB3D-8C13-4DBB-990C-3D135986AEEE}" dt="2022-12-02T04:13:03.318" v="673" actId="255"/>
          <ac:spMkLst>
            <pc:docMk/>
            <pc:sldMk cId="2312392609" sldId="286"/>
            <ac:spMk id="23" creationId="{A0D0B76D-B4A4-C1FE-6271-155BA73BF0A1}"/>
          </ac:spMkLst>
        </pc:spChg>
        <pc:spChg chg="mod">
          <ac:chgData name="Damilare Olaleye" userId="81046d1fb4d40cef" providerId="LiveId" clId="{7F38AB3D-8C13-4DBB-990C-3D135986AEEE}" dt="2022-12-02T04:13:03.318" v="673" actId="255"/>
          <ac:spMkLst>
            <pc:docMk/>
            <pc:sldMk cId="2312392609" sldId="286"/>
            <ac:spMk id="24" creationId="{FC71AC8F-F492-2025-2F07-D1C88A7DEA9E}"/>
          </ac:spMkLst>
        </pc:spChg>
        <pc:spChg chg="mod">
          <ac:chgData name="Damilare Olaleye" userId="81046d1fb4d40cef" providerId="LiveId" clId="{7F38AB3D-8C13-4DBB-990C-3D135986AEEE}" dt="2022-12-02T04:13:03.318" v="673" actId="255"/>
          <ac:spMkLst>
            <pc:docMk/>
            <pc:sldMk cId="2312392609" sldId="286"/>
            <ac:spMk id="25" creationId="{A1F019F4-41A3-38BA-1950-F7E994F66735}"/>
          </ac:spMkLst>
        </pc:spChg>
        <pc:spChg chg="mod">
          <ac:chgData name="Damilare Olaleye" userId="81046d1fb4d40cef" providerId="LiveId" clId="{7F38AB3D-8C13-4DBB-990C-3D135986AEEE}" dt="2022-12-02T04:13:03.318" v="673" actId="255"/>
          <ac:spMkLst>
            <pc:docMk/>
            <pc:sldMk cId="2312392609" sldId="286"/>
            <ac:spMk id="31" creationId="{CF9DBD70-713C-4C34-DE08-841A5BA021A1}"/>
          </ac:spMkLst>
        </pc:spChg>
        <pc:spChg chg="mod">
          <ac:chgData name="Damilare Olaleye" userId="81046d1fb4d40cef" providerId="LiveId" clId="{7F38AB3D-8C13-4DBB-990C-3D135986AEEE}" dt="2022-12-02T04:13:03.318" v="673" actId="255"/>
          <ac:spMkLst>
            <pc:docMk/>
            <pc:sldMk cId="2312392609" sldId="286"/>
            <ac:spMk id="32" creationId="{38E8A38C-DC8F-A36D-0960-57A9AEC6167A}"/>
          </ac:spMkLst>
        </pc:spChg>
        <pc:spChg chg="mod">
          <ac:chgData name="Damilare Olaleye" userId="81046d1fb4d40cef" providerId="LiveId" clId="{7F38AB3D-8C13-4DBB-990C-3D135986AEEE}" dt="2022-12-02T04:13:03.318" v="673" actId="255"/>
          <ac:spMkLst>
            <pc:docMk/>
            <pc:sldMk cId="2312392609" sldId="286"/>
            <ac:spMk id="33" creationId="{099564FC-A829-F338-E220-5986EAA12740}"/>
          </ac:spMkLst>
        </pc:spChg>
        <pc:spChg chg="mod">
          <ac:chgData name="Damilare Olaleye" userId="81046d1fb4d40cef" providerId="LiveId" clId="{7F38AB3D-8C13-4DBB-990C-3D135986AEEE}" dt="2022-12-02T04:13:03.318" v="673" actId="255"/>
          <ac:spMkLst>
            <pc:docMk/>
            <pc:sldMk cId="2312392609" sldId="286"/>
            <ac:spMk id="34" creationId="{27B51062-BB5D-D3B8-BF61-6560647F187D}"/>
          </ac:spMkLst>
        </pc:spChg>
        <pc:grpChg chg="add del mod">
          <ac:chgData name="Damilare Olaleye" userId="81046d1fb4d40cef" providerId="LiveId" clId="{7F38AB3D-8C13-4DBB-990C-3D135986AEEE}" dt="2022-12-02T04:12:51.658" v="668"/>
          <ac:grpSpMkLst>
            <pc:docMk/>
            <pc:sldMk cId="2312392609" sldId="286"/>
            <ac:grpSpMk id="3" creationId="{87725065-782C-A70C-1F22-09EBC0AC0FF7}"/>
          </ac:grpSpMkLst>
        </pc:grpChg>
        <pc:grpChg chg="add mod">
          <ac:chgData name="Damilare Olaleye" userId="81046d1fb4d40cef" providerId="LiveId" clId="{7F38AB3D-8C13-4DBB-990C-3D135986AEEE}" dt="2022-12-02T04:13:06.591" v="674" actId="14100"/>
          <ac:grpSpMkLst>
            <pc:docMk/>
            <pc:sldMk cId="2312392609" sldId="286"/>
            <ac:grpSpMk id="19" creationId="{F9884E0B-861F-8B54-AE7E-82ED0249ABBC}"/>
          </ac:grpSpMkLst>
        </pc:grpChg>
        <pc:cxnChg chg="mod">
          <ac:chgData name="Damilare Olaleye" userId="81046d1fb4d40cef" providerId="LiveId" clId="{7F38AB3D-8C13-4DBB-990C-3D135986AEEE}" dt="2022-12-02T04:12:49.428" v="667"/>
          <ac:cxnSpMkLst>
            <pc:docMk/>
            <pc:sldMk cId="2312392609" sldId="286"/>
            <ac:cxnSpMk id="10" creationId="{DE5D501D-22B3-E57D-9686-2E27B62550A9}"/>
          </ac:cxnSpMkLst>
        </pc:cxnChg>
        <pc:cxnChg chg="mod">
          <ac:chgData name="Damilare Olaleye" userId="81046d1fb4d40cef" providerId="LiveId" clId="{7F38AB3D-8C13-4DBB-990C-3D135986AEEE}" dt="2022-12-02T04:12:49.428" v="667"/>
          <ac:cxnSpMkLst>
            <pc:docMk/>
            <pc:sldMk cId="2312392609" sldId="286"/>
            <ac:cxnSpMk id="11" creationId="{368D35A8-EB25-D469-1301-B5064EE635A2}"/>
          </ac:cxnSpMkLst>
        </pc:cxnChg>
        <pc:cxnChg chg="mod">
          <ac:chgData name="Damilare Olaleye" userId="81046d1fb4d40cef" providerId="LiveId" clId="{7F38AB3D-8C13-4DBB-990C-3D135986AEEE}" dt="2022-12-02T04:12:49.428" v="667"/>
          <ac:cxnSpMkLst>
            <pc:docMk/>
            <pc:sldMk cId="2312392609" sldId="286"/>
            <ac:cxnSpMk id="12" creationId="{CC9BB3B6-FF48-E6CB-3F39-F15095383F92}"/>
          </ac:cxnSpMkLst>
        </pc:cxnChg>
        <pc:cxnChg chg="mod">
          <ac:chgData name="Damilare Olaleye" userId="81046d1fb4d40cef" providerId="LiveId" clId="{7F38AB3D-8C13-4DBB-990C-3D135986AEEE}" dt="2022-12-02T04:12:49.428" v="667"/>
          <ac:cxnSpMkLst>
            <pc:docMk/>
            <pc:sldMk cId="2312392609" sldId="286"/>
            <ac:cxnSpMk id="13" creationId="{5229A4CF-A9A5-AA7E-52E0-1C513A77B70A}"/>
          </ac:cxnSpMkLst>
        </pc:cxnChg>
        <pc:cxnChg chg="mod">
          <ac:chgData name="Damilare Olaleye" userId="81046d1fb4d40cef" providerId="LiveId" clId="{7F38AB3D-8C13-4DBB-990C-3D135986AEEE}" dt="2022-12-02T04:12:49.428" v="667"/>
          <ac:cxnSpMkLst>
            <pc:docMk/>
            <pc:sldMk cId="2312392609" sldId="286"/>
            <ac:cxnSpMk id="14" creationId="{1CC1EF6B-DD8D-80AB-2DAA-31CBD7E8DD59}"/>
          </ac:cxnSpMkLst>
        </pc:cxnChg>
        <pc:cxnChg chg="mod">
          <ac:chgData name="Damilare Olaleye" userId="81046d1fb4d40cef" providerId="LiveId" clId="{7F38AB3D-8C13-4DBB-990C-3D135986AEEE}" dt="2022-12-02T04:12:53.431" v="669"/>
          <ac:cxnSpMkLst>
            <pc:docMk/>
            <pc:sldMk cId="2312392609" sldId="286"/>
            <ac:cxnSpMk id="26" creationId="{845BA905-160C-4D78-6625-E2EEF19199CA}"/>
          </ac:cxnSpMkLst>
        </pc:cxnChg>
        <pc:cxnChg chg="mod">
          <ac:chgData name="Damilare Olaleye" userId="81046d1fb4d40cef" providerId="LiveId" clId="{7F38AB3D-8C13-4DBB-990C-3D135986AEEE}" dt="2022-12-02T04:12:53.431" v="669"/>
          <ac:cxnSpMkLst>
            <pc:docMk/>
            <pc:sldMk cId="2312392609" sldId="286"/>
            <ac:cxnSpMk id="27" creationId="{7FE43C6E-D842-88AA-4714-F2130A51D9AF}"/>
          </ac:cxnSpMkLst>
        </pc:cxnChg>
        <pc:cxnChg chg="mod">
          <ac:chgData name="Damilare Olaleye" userId="81046d1fb4d40cef" providerId="LiveId" clId="{7F38AB3D-8C13-4DBB-990C-3D135986AEEE}" dt="2022-12-02T04:12:53.431" v="669"/>
          <ac:cxnSpMkLst>
            <pc:docMk/>
            <pc:sldMk cId="2312392609" sldId="286"/>
            <ac:cxnSpMk id="28" creationId="{7846F803-1A96-EC53-A737-709B55E568B3}"/>
          </ac:cxnSpMkLst>
        </pc:cxnChg>
        <pc:cxnChg chg="mod">
          <ac:chgData name="Damilare Olaleye" userId="81046d1fb4d40cef" providerId="LiveId" clId="{7F38AB3D-8C13-4DBB-990C-3D135986AEEE}" dt="2022-12-02T04:12:53.431" v="669"/>
          <ac:cxnSpMkLst>
            <pc:docMk/>
            <pc:sldMk cId="2312392609" sldId="286"/>
            <ac:cxnSpMk id="29" creationId="{DF47388D-7400-8D2D-3AA7-777CF252B6AD}"/>
          </ac:cxnSpMkLst>
        </pc:cxnChg>
        <pc:cxnChg chg="mod">
          <ac:chgData name="Damilare Olaleye" userId="81046d1fb4d40cef" providerId="LiveId" clId="{7F38AB3D-8C13-4DBB-990C-3D135986AEEE}" dt="2022-12-02T04:12:53.431" v="669"/>
          <ac:cxnSpMkLst>
            <pc:docMk/>
            <pc:sldMk cId="2312392609" sldId="286"/>
            <ac:cxnSpMk id="30" creationId="{D6459565-3C09-0633-B3F5-B18DBAC933CF}"/>
          </ac:cxnSpMkLst>
        </pc:cxnChg>
      </pc:sldChg>
      <pc:sldChg chg="del">
        <pc:chgData name="Damilare Olaleye" userId="81046d1fb4d40cef" providerId="LiveId" clId="{7F38AB3D-8C13-4DBB-990C-3D135986AEEE}" dt="2022-12-02T03:08:23.810" v="10" actId="47"/>
        <pc:sldMkLst>
          <pc:docMk/>
          <pc:sldMk cId="3005858842" sldId="286"/>
        </pc:sldMkLst>
      </pc:sldChg>
      <pc:sldChg chg="addSp modSp add mod">
        <pc:chgData name="Damilare Olaleye" userId="81046d1fb4d40cef" providerId="LiveId" clId="{7F38AB3D-8C13-4DBB-990C-3D135986AEEE}" dt="2022-12-02T04:14:56.469" v="688" actId="1076"/>
        <pc:sldMkLst>
          <pc:docMk/>
          <pc:sldMk cId="1745302893" sldId="287"/>
        </pc:sldMkLst>
        <pc:spChg chg="add mod">
          <ac:chgData name="Damilare Olaleye" userId="81046d1fb4d40cef" providerId="LiveId" clId="{7F38AB3D-8C13-4DBB-990C-3D135986AEEE}" dt="2022-12-02T04:14:22.723" v="680" actId="1076"/>
          <ac:spMkLst>
            <pc:docMk/>
            <pc:sldMk cId="1745302893" sldId="287"/>
            <ac:spMk id="2" creationId="{F6505F0B-3966-BA75-A72E-3A0A226DEE1C}"/>
          </ac:spMkLst>
        </pc:spChg>
        <pc:spChg chg="add mod">
          <ac:chgData name="Damilare Olaleye" userId="81046d1fb4d40cef" providerId="LiveId" clId="{7F38AB3D-8C13-4DBB-990C-3D135986AEEE}" dt="2022-12-02T04:14:56.469" v="688" actId="1076"/>
          <ac:spMkLst>
            <pc:docMk/>
            <pc:sldMk cId="1745302893" sldId="287"/>
            <ac:spMk id="5" creationId="{F9FE3899-D596-55E4-A654-1586E2B0B272}"/>
          </ac:spMkLst>
        </pc:spChg>
        <pc:graphicFrameChg chg="add mod">
          <ac:chgData name="Damilare Olaleye" userId="81046d1fb4d40cef" providerId="LiveId" clId="{7F38AB3D-8C13-4DBB-990C-3D135986AEEE}" dt="2022-12-02T04:14:34.246" v="683" actId="1076"/>
          <ac:graphicFrameMkLst>
            <pc:docMk/>
            <pc:sldMk cId="1745302893" sldId="287"/>
            <ac:graphicFrameMk id="3" creationId="{3B7C1DBC-AEDA-B557-5A98-090D2ED06B5C}"/>
          </ac:graphicFrameMkLst>
        </pc:graphicFrameChg>
        <pc:picChg chg="add mod">
          <ac:chgData name="Damilare Olaleye" userId="81046d1fb4d40cef" providerId="LiveId" clId="{7F38AB3D-8C13-4DBB-990C-3D135986AEEE}" dt="2022-12-02T04:14:45.382" v="686" actId="14100"/>
          <ac:picMkLst>
            <pc:docMk/>
            <pc:sldMk cId="1745302893" sldId="287"/>
            <ac:picMk id="4" creationId="{91EA32EB-4A88-D68B-EDB0-AEBB8B1FF114}"/>
          </ac:picMkLst>
        </pc:picChg>
      </pc:sldChg>
      <pc:sldChg chg="del">
        <pc:chgData name="Damilare Olaleye" userId="81046d1fb4d40cef" providerId="LiveId" clId="{7F38AB3D-8C13-4DBB-990C-3D135986AEEE}" dt="2022-12-02T03:08:24.064" v="11" actId="47"/>
        <pc:sldMkLst>
          <pc:docMk/>
          <pc:sldMk cId="2007805347" sldId="287"/>
        </pc:sldMkLst>
      </pc:sldChg>
      <pc:sldChg chg="addSp delSp modSp add mod replId">
        <pc:chgData name="Damilare Olaleye" userId="81046d1fb4d40cef" providerId="LiveId" clId="{7F38AB3D-8C13-4DBB-990C-3D135986AEEE}" dt="2022-12-02T04:16:49.718" v="707" actId="1076"/>
        <pc:sldMkLst>
          <pc:docMk/>
          <pc:sldMk cId="2445961562" sldId="288"/>
        </pc:sldMkLst>
        <pc:spChg chg="add mod">
          <ac:chgData name="Damilare Olaleye" userId="81046d1fb4d40cef" providerId="LiveId" clId="{7F38AB3D-8C13-4DBB-990C-3D135986AEEE}" dt="2022-12-02T04:15:42.608" v="696" actId="122"/>
          <ac:spMkLst>
            <pc:docMk/>
            <pc:sldMk cId="2445961562" sldId="288"/>
            <ac:spMk id="3" creationId="{2CBB2F85-0F69-AA35-5340-B98DDFAD2746}"/>
          </ac:spMkLst>
        </pc:spChg>
        <pc:spChg chg="mod topLvl">
          <ac:chgData name="Damilare Olaleye" userId="81046d1fb4d40cef" providerId="LiveId" clId="{7F38AB3D-8C13-4DBB-990C-3D135986AEEE}" dt="2022-12-02T04:16:16.589" v="701" actId="165"/>
          <ac:spMkLst>
            <pc:docMk/>
            <pc:sldMk cId="2445961562" sldId="288"/>
            <ac:spMk id="6" creationId="{7F6BDC5B-389A-88F5-9317-8BE75E8534E8}"/>
          </ac:spMkLst>
        </pc:spChg>
        <pc:spChg chg="mod topLvl">
          <ac:chgData name="Damilare Olaleye" userId="81046d1fb4d40cef" providerId="LiveId" clId="{7F38AB3D-8C13-4DBB-990C-3D135986AEEE}" dt="2022-12-02T04:16:16.589" v="701" actId="165"/>
          <ac:spMkLst>
            <pc:docMk/>
            <pc:sldMk cId="2445961562" sldId="288"/>
            <ac:spMk id="7" creationId="{1DB7306A-6AE8-EA86-49BA-B008644B229B}"/>
          </ac:spMkLst>
        </pc:spChg>
        <pc:spChg chg="mod topLvl">
          <ac:chgData name="Damilare Olaleye" userId="81046d1fb4d40cef" providerId="LiveId" clId="{7F38AB3D-8C13-4DBB-990C-3D135986AEEE}" dt="2022-12-02T04:16:16.589" v="701" actId="165"/>
          <ac:spMkLst>
            <pc:docMk/>
            <pc:sldMk cId="2445961562" sldId="288"/>
            <ac:spMk id="8" creationId="{8B908509-54FB-880E-F92C-22BA6F53A9EC}"/>
          </ac:spMkLst>
        </pc:spChg>
        <pc:spChg chg="mod topLvl">
          <ac:chgData name="Damilare Olaleye" userId="81046d1fb4d40cef" providerId="LiveId" clId="{7F38AB3D-8C13-4DBB-990C-3D135986AEEE}" dt="2022-12-02T04:16:30.661" v="704" actId="1076"/>
          <ac:spMkLst>
            <pc:docMk/>
            <pc:sldMk cId="2445961562" sldId="288"/>
            <ac:spMk id="9" creationId="{D7290B84-4659-4EF1-A56C-086DD025AC9A}"/>
          </ac:spMkLst>
        </pc:spChg>
        <pc:spChg chg="mod topLvl">
          <ac:chgData name="Damilare Olaleye" userId="81046d1fb4d40cef" providerId="LiveId" clId="{7F38AB3D-8C13-4DBB-990C-3D135986AEEE}" dt="2022-12-02T04:16:16.589" v="701" actId="165"/>
          <ac:spMkLst>
            <pc:docMk/>
            <pc:sldMk cId="2445961562" sldId="288"/>
            <ac:spMk id="10" creationId="{EB60671D-ED79-8124-B6D6-F9E5442D84B0}"/>
          </ac:spMkLst>
        </pc:spChg>
        <pc:spChg chg="mod topLvl">
          <ac:chgData name="Damilare Olaleye" userId="81046d1fb4d40cef" providerId="LiveId" clId="{7F38AB3D-8C13-4DBB-990C-3D135986AEEE}" dt="2022-12-02T04:16:16.589" v="701" actId="165"/>
          <ac:spMkLst>
            <pc:docMk/>
            <pc:sldMk cId="2445961562" sldId="288"/>
            <ac:spMk id="11" creationId="{D87FE6E2-ABA1-86C8-E0CB-CD74999D7675}"/>
          </ac:spMkLst>
        </pc:spChg>
        <pc:spChg chg="mod topLvl">
          <ac:chgData name="Damilare Olaleye" userId="81046d1fb4d40cef" providerId="LiveId" clId="{7F38AB3D-8C13-4DBB-990C-3D135986AEEE}" dt="2022-12-02T04:16:16.589" v="701" actId="165"/>
          <ac:spMkLst>
            <pc:docMk/>
            <pc:sldMk cId="2445961562" sldId="288"/>
            <ac:spMk id="12" creationId="{9CD93D2A-1BC9-6F8D-0F9A-E467DBD65BFE}"/>
          </ac:spMkLst>
        </pc:spChg>
        <pc:spChg chg="mod topLvl">
          <ac:chgData name="Damilare Olaleye" userId="81046d1fb4d40cef" providerId="LiveId" clId="{7F38AB3D-8C13-4DBB-990C-3D135986AEEE}" dt="2022-12-02T04:16:16.589" v="701" actId="165"/>
          <ac:spMkLst>
            <pc:docMk/>
            <pc:sldMk cId="2445961562" sldId="288"/>
            <ac:spMk id="13" creationId="{99638FDC-C067-1712-E1DE-F772F13EB3D0}"/>
          </ac:spMkLst>
        </pc:spChg>
        <pc:spChg chg="mod topLvl">
          <ac:chgData name="Damilare Olaleye" userId="81046d1fb4d40cef" providerId="LiveId" clId="{7F38AB3D-8C13-4DBB-990C-3D135986AEEE}" dt="2022-12-02T04:16:16.589" v="701" actId="165"/>
          <ac:spMkLst>
            <pc:docMk/>
            <pc:sldMk cId="2445961562" sldId="288"/>
            <ac:spMk id="14" creationId="{CB1EAE51-6D55-DAC7-48E3-C002FC7D6A9C}"/>
          </ac:spMkLst>
        </pc:spChg>
        <pc:spChg chg="mod topLvl">
          <ac:chgData name="Damilare Olaleye" userId="81046d1fb4d40cef" providerId="LiveId" clId="{7F38AB3D-8C13-4DBB-990C-3D135986AEEE}" dt="2022-12-02T04:16:16.589" v="701" actId="165"/>
          <ac:spMkLst>
            <pc:docMk/>
            <pc:sldMk cId="2445961562" sldId="288"/>
            <ac:spMk id="15" creationId="{17E1400C-5605-B62D-FCBD-F4F50D149323}"/>
          </ac:spMkLst>
        </pc:spChg>
        <pc:spChg chg="mod topLvl">
          <ac:chgData name="Damilare Olaleye" userId="81046d1fb4d40cef" providerId="LiveId" clId="{7F38AB3D-8C13-4DBB-990C-3D135986AEEE}" dt="2022-12-02T04:16:16.589" v="701" actId="165"/>
          <ac:spMkLst>
            <pc:docMk/>
            <pc:sldMk cId="2445961562" sldId="288"/>
            <ac:spMk id="16" creationId="{FD2BC6D4-B468-C342-9EB9-B48C085244B2}"/>
          </ac:spMkLst>
        </pc:spChg>
        <pc:spChg chg="mod topLvl">
          <ac:chgData name="Damilare Olaleye" userId="81046d1fb4d40cef" providerId="LiveId" clId="{7F38AB3D-8C13-4DBB-990C-3D135986AEEE}" dt="2022-12-02T04:16:16.589" v="701" actId="165"/>
          <ac:spMkLst>
            <pc:docMk/>
            <pc:sldMk cId="2445961562" sldId="288"/>
            <ac:spMk id="17" creationId="{56AE7396-6193-B467-49B9-2137FA726AAD}"/>
          </ac:spMkLst>
        </pc:spChg>
        <pc:spChg chg="mod topLvl">
          <ac:chgData name="Damilare Olaleye" userId="81046d1fb4d40cef" providerId="LiveId" clId="{7F38AB3D-8C13-4DBB-990C-3D135986AEEE}" dt="2022-12-02T04:16:16.589" v="701" actId="165"/>
          <ac:spMkLst>
            <pc:docMk/>
            <pc:sldMk cId="2445961562" sldId="288"/>
            <ac:spMk id="18" creationId="{814B8EEA-2567-F14C-B3D9-BBA981C30BCF}"/>
          </ac:spMkLst>
        </pc:spChg>
        <pc:spChg chg="add mod">
          <ac:chgData name="Damilare Olaleye" userId="81046d1fb4d40cef" providerId="LiveId" clId="{7F38AB3D-8C13-4DBB-990C-3D135986AEEE}" dt="2022-12-02T04:16:49.718" v="707" actId="1076"/>
          <ac:spMkLst>
            <pc:docMk/>
            <pc:sldMk cId="2445961562" sldId="288"/>
            <ac:spMk id="19" creationId="{5A204301-6EE5-201B-470B-B8B40E709490}"/>
          </ac:spMkLst>
        </pc:spChg>
        <pc:grpChg chg="add del mod">
          <ac:chgData name="Damilare Olaleye" userId="81046d1fb4d40cef" providerId="LiveId" clId="{7F38AB3D-8C13-4DBB-990C-3D135986AEEE}" dt="2022-12-02T04:16:16.589" v="701" actId="165"/>
          <ac:grpSpMkLst>
            <pc:docMk/>
            <pc:sldMk cId="2445961562" sldId="288"/>
            <ac:grpSpMk id="4" creationId="{72B8AF79-3FD9-5B80-BFF8-CA41063D1384}"/>
          </ac:grpSpMkLst>
        </pc:grpChg>
        <pc:picChg chg="add mod">
          <ac:chgData name="Damilare Olaleye" userId="81046d1fb4d40cef" providerId="LiveId" clId="{7F38AB3D-8C13-4DBB-990C-3D135986AEEE}" dt="2022-12-02T04:16:35.944" v="705" actId="14100"/>
          <ac:picMkLst>
            <pc:docMk/>
            <pc:sldMk cId="2445961562" sldId="288"/>
            <ac:picMk id="2" creationId="{C6884D60-FE9F-6B63-7F01-A5AC4D8968B3}"/>
          </ac:picMkLst>
        </pc:picChg>
        <pc:picChg chg="mod topLvl">
          <ac:chgData name="Damilare Olaleye" userId="81046d1fb4d40cef" providerId="LiveId" clId="{7F38AB3D-8C13-4DBB-990C-3D135986AEEE}" dt="2022-12-02T04:16:16.589" v="701" actId="165"/>
          <ac:picMkLst>
            <pc:docMk/>
            <pc:sldMk cId="2445961562" sldId="288"/>
            <ac:picMk id="5" creationId="{1D140F00-C5E7-5F1D-8810-C09674602ADC}"/>
          </ac:picMkLst>
        </pc:picChg>
      </pc:sldChg>
      <pc:sldChg chg="del">
        <pc:chgData name="Damilare Olaleye" userId="81046d1fb4d40cef" providerId="LiveId" clId="{7F38AB3D-8C13-4DBB-990C-3D135986AEEE}" dt="2022-12-02T03:08:24.623" v="12" actId="47"/>
        <pc:sldMkLst>
          <pc:docMk/>
          <pc:sldMk cId="2764955636" sldId="288"/>
        </pc:sldMkLst>
      </pc:sldChg>
      <pc:sldChg chg="addSp delSp modSp add mod replId">
        <pc:chgData name="Damilare Olaleye" userId="81046d1fb4d40cef" providerId="LiveId" clId="{7F38AB3D-8C13-4DBB-990C-3D135986AEEE}" dt="2022-12-02T04:18:16.896" v="733" actId="403"/>
        <pc:sldMkLst>
          <pc:docMk/>
          <pc:sldMk cId="1610566732" sldId="289"/>
        </pc:sldMkLst>
        <pc:spChg chg="add mod">
          <ac:chgData name="Damilare Olaleye" userId="81046d1fb4d40cef" providerId="LiveId" clId="{7F38AB3D-8C13-4DBB-990C-3D135986AEEE}" dt="2022-12-02T04:17:11.289" v="713" actId="1076"/>
          <ac:spMkLst>
            <pc:docMk/>
            <pc:sldMk cId="1610566732" sldId="289"/>
            <ac:spMk id="2" creationId="{84AB7F5E-8D8C-BC5F-F23F-863C65940FAD}"/>
          </ac:spMkLst>
        </pc:spChg>
        <pc:graphicFrameChg chg="add del mod">
          <ac:chgData name="Damilare Olaleye" userId="81046d1fb4d40cef" providerId="LiveId" clId="{7F38AB3D-8C13-4DBB-990C-3D135986AEEE}" dt="2022-12-02T04:17:22.975" v="715"/>
          <ac:graphicFrameMkLst>
            <pc:docMk/>
            <pc:sldMk cId="1610566732" sldId="289"/>
            <ac:graphicFrameMk id="3" creationId="{F83AC395-E919-EBC4-D962-BA9153D4A556}"/>
          </ac:graphicFrameMkLst>
        </pc:graphicFrameChg>
        <pc:graphicFrameChg chg="add mod modGraphic">
          <ac:chgData name="Damilare Olaleye" userId="81046d1fb4d40cef" providerId="LiveId" clId="{7F38AB3D-8C13-4DBB-990C-3D135986AEEE}" dt="2022-12-02T04:18:16.896" v="733" actId="403"/>
          <ac:graphicFrameMkLst>
            <pc:docMk/>
            <pc:sldMk cId="1610566732" sldId="289"/>
            <ac:graphicFrameMk id="4" creationId="{1ACA4FDD-C2F3-6F84-A81B-1DAACC8EC60B}"/>
          </ac:graphicFrameMkLst>
        </pc:graphicFrameChg>
      </pc:sldChg>
      <pc:sldChg chg="addSp delSp modSp add mod replId modAnim">
        <pc:chgData name="Damilare Olaleye" userId="81046d1fb4d40cef" providerId="LiveId" clId="{7F38AB3D-8C13-4DBB-990C-3D135986AEEE}" dt="2022-12-02T04:19:49.922" v="737"/>
        <pc:sldMkLst>
          <pc:docMk/>
          <pc:sldMk cId="3946848718" sldId="290"/>
        </pc:sldMkLst>
        <pc:spChg chg="add mod">
          <ac:chgData name="Damilare Olaleye" userId="81046d1fb4d40cef" providerId="LiveId" clId="{7F38AB3D-8C13-4DBB-990C-3D135986AEEE}" dt="2022-12-02T04:17:48.194" v="724" actId="1076"/>
          <ac:spMkLst>
            <pc:docMk/>
            <pc:sldMk cId="3946848718" sldId="290"/>
            <ac:spMk id="2" creationId="{288D1471-B596-8C55-2EE5-44AC2B462D16}"/>
          </ac:spMkLst>
        </pc:spChg>
        <pc:graphicFrameChg chg="add del mod">
          <ac:chgData name="Damilare Olaleye" userId="81046d1fb4d40cef" providerId="LiveId" clId="{7F38AB3D-8C13-4DBB-990C-3D135986AEEE}" dt="2022-12-02T04:17:55.254" v="726"/>
          <ac:graphicFrameMkLst>
            <pc:docMk/>
            <pc:sldMk cId="3946848718" sldId="290"/>
            <ac:graphicFrameMk id="3" creationId="{52031D53-D979-0FE6-3EC7-DF5E8295506D}"/>
          </ac:graphicFrameMkLst>
        </pc:graphicFrameChg>
        <pc:graphicFrameChg chg="add mod modGraphic">
          <ac:chgData name="Damilare Olaleye" userId="81046d1fb4d40cef" providerId="LiveId" clId="{7F38AB3D-8C13-4DBB-990C-3D135986AEEE}" dt="2022-12-02T04:18:08.302" v="732" actId="404"/>
          <ac:graphicFrameMkLst>
            <pc:docMk/>
            <pc:sldMk cId="3946848718" sldId="290"/>
            <ac:graphicFrameMk id="4" creationId="{3F703889-A553-C863-843E-A1665E0F9184}"/>
          </ac:graphicFrameMkLst>
        </pc:graphicFrameChg>
        <pc:picChg chg="add del mod">
          <ac:chgData name="Damilare Olaleye" userId="81046d1fb4d40cef" providerId="LiveId" clId="{7F38AB3D-8C13-4DBB-990C-3D135986AEEE}" dt="2022-12-02T04:19:46.630" v="735"/>
          <ac:picMkLst>
            <pc:docMk/>
            <pc:sldMk cId="3946848718" sldId="290"/>
            <ac:picMk id="5" creationId="{83C601FB-889A-FF26-ACBB-3C85686D97F6}"/>
          </ac:picMkLst>
        </pc:picChg>
        <pc:picChg chg="add del mod">
          <ac:chgData name="Damilare Olaleye" userId="81046d1fb4d40cef" providerId="LiveId" clId="{7F38AB3D-8C13-4DBB-990C-3D135986AEEE}" dt="2022-12-02T04:19:49.922" v="737"/>
          <ac:picMkLst>
            <pc:docMk/>
            <pc:sldMk cId="3946848718" sldId="290"/>
            <ac:picMk id="6" creationId="{EBD5C4CD-CD32-DB23-B8D2-0D8A88C04C54}"/>
          </ac:picMkLst>
        </pc:picChg>
      </pc:sldChg>
      <pc:sldChg chg="addSp modSp add mod modAnim">
        <pc:chgData name="Damilare Olaleye" userId="81046d1fb4d40cef" providerId="LiveId" clId="{7F38AB3D-8C13-4DBB-990C-3D135986AEEE}" dt="2022-12-02T04:20:28.057" v="746" actId="1076"/>
        <pc:sldMkLst>
          <pc:docMk/>
          <pc:sldMk cId="1563793170" sldId="291"/>
        </pc:sldMkLst>
        <pc:spChg chg="add mod">
          <ac:chgData name="Damilare Olaleye" userId="81046d1fb4d40cef" providerId="LiveId" clId="{7F38AB3D-8C13-4DBB-990C-3D135986AEEE}" dt="2022-12-02T04:20:28.057" v="746" actId="1076"/>
          <ac:spMkLst>
            <pc:docMk/>
            <pc:sldMk cId="1563793170" sldId="291"/>
            <ac:spMk id="3" creationId="{D5E1F744-4315-6C0F-0039-40094777501A}"/>
          </ac:spMkLst>
        </pc:spChg>
        <pc:picChg chg="add mod">
          <ac:chgData name="Damilare Olaleye" userId="81046d1fb4d40cef" providerId="LiveId" clId="{7F38AB3D-8C13-4DBB-990C-3D135986AEEE}" dt="2022-12-02T04:19:55.338" v="740" actId="962"/>
          <ac:picMkLst>
            <pc:docMk/>
            <pc:sldMk cId="1563793170" sldId="291"/>
            <ac:picMk id="2" creationId="{18BC7BF0-7BE7-DEA4-3989-BD345AD52132}"/>
          </ac:picMkLst>
        </pc:picChg>
      </pc:sldChg>
      <pc:sldChg chg="addSp modSp add mod replId">
        <pc:chgData name="Damilare Olaleye" userId="81046d1fb4d40cef" providerId="LiveId" clId="{7F38AB3D-8C13-4DBB-990C-3D135986AEEE}" dt="2022-12-02T04:30:54.987" v="1004" actId="20577"/>
        <pc:sldMkLst>
          <pc:docMk/>
          <pc:sldMk cId="2258920512" sldId="292"/>
        </pc:sldMkLst>
        <pc:spChg chg="add mod">
          <ac:chgData name="Damilare Olaleye" userId="81046d1fb4d40cef" providerId="LiveId" clId="{7F38AB3D-8C13-4DBB-990C-3D135986AEEE}" dt="2022-12-02T04:30:54.987" v="1004" actId="20577"/>
          <ac:spMkLst>
            <pc:docMk/>
            <pc:sldMk cId="2258920512" sldId="292"/>
            <ac:spMk id="4" creationId="{3F7D9ABF-A1DE-ED4F-D20D-0763D21ABAD8}"/>
          </ac:spMkLst>
        </pc:spChg>
        <pc:picChg chg="add mod">
          <ac:chgData name="Damilare Olaleye" userId="81046d1fb4d40cef" providerId="LiveId" clId="{7F38AB3D-8C13-4DBB-990C-3D135986AEEE}" dt="2022-12-02T04:20:56.851" v="754" actId="1076"/>
          <ac:picMkLst>
            <pc:docMk/>
            <pc:sldMk cId="2258920512" sldId="292"/>
            <ac:picMk id="2" creationId="{562A23B3-93CA-4CF0-4D29-223A6347E316}"/>
          </ac:picMkLst>
        </pc:picChg>
        <pc:picChg chg="add mod">
          <ac:chgData name="Damilare Olaleye" userId="81046d1fb4d40cef" providerId="LiveId" clId="{7F38AB3D-8C13-4DBB-990C-3D135986AEEE}" dt="2022-12-02T04:21:06.753" v="758" actId="1076"/>
          <ac:picMkLst>
            <pc:docMk/>
            <pc:sldMk cId="2258920512" sldId="292"/>
            <ac:picMk id="3" creationId="{0F8B2DEE-6D57-7C85-7B29-A55E2AD901AE}"/>
          </ac:picMkLst>
        </pc:picChg>
      </pc:sldChg>
      <pc:sldChg chg="addSp modSp add mod replId">
        <pc:chgData name="Damilare Olaleye" userId="81046d1fb4d40cef" providerId="LiveId" clId="{7F38AB3D-8C13-4DBB-990C-3D135986AEEE}" dt="2022-12-02T04:29:14.292" v="913" actId="20577"/>
        <pc:sldMkLst>
          <pc:docMk/>
          <pc:sldMk cId="615028263" sldId="293"/>
        </pc:sldMkLst>
        <pc:spChg chg="add mod">
          <ac:chgData name="Damilare Olaleye" userId="81046d1fb4d40cef" providerId="LiveId" clId="{7F38AB3D-8C13-4DBB-990C-3D135986AEEE}" dt="2022-12-02T04:29:14.292" v="913" actId="20577"/>
          <ac:spMkLst>
            <pc:docMk/>
            <pc:sldMk cId="615028263" sldId="293"/>
            <ac:spMk id="3" creationId="{072BBF7A-797F-81A1-FBE2-D07EDFB4196B}"/>
          </ac:spMkLst>
        </pc:spChg>
        <pc:picChg chg="add mod">
          <ac:chgData name="Damilare Olaleye" userId="81046d1fb4d40cef" providerId="LiveId" clId="{7F38AB3D-8C13-4DBB-990C-3D135986AEEE}" dt="2022-12-02T04:21:35.751" v="762" actId="1076"/>
          <ac:picMkLst>
            <pc:docMk/>
            <pc:sldMk cId="615028263" sldId="293"/>
            <ac:picMk id="2" creationId="{3131CD12-BB40-6623-F364-0AA9C2B6B7EA}"/>
          </ac:picMkLst>
        </pc:picChg>
      </pc:sldChg>
      <pc:sldChg chg="addSp modSp add mod replId">
        <pc:chgData name="Damilare Olaleye" userId="81046d1fb4d40cef" providerId="LiveId" clId="{7F38AB3D-8C13-4DBB-990C-3D135986AEEE}" dt="2022-12-02T04:32:12.370" v="1067" actId="14100"/>
        <pc:sldMkLst>
          <pc:docMk/>
          <pc:sldMk cId="1467091342" sldId="294"/>
        </pc:sldMkLst>
        <pc:spChg chg="add mod">
          <ac:chgData name="Damilare Olaleye" userId="81046d1fb4d40cef" providerId="LiveId" clId="{7F38AB3D-8C13-4DBB-990C-3D135986AEEE}" dt="2022-12-02T04:32:12.370" v="1067" actId="14100"/>
          <ac:spMkLst>
            <pc:docMk/>
            <pc:sldMk cId="1467091342" sldId="294"/>
            <ac:spMk id="4" creationId="{69676D9A-1E44-D280-7DD9-CABDF9DB6574}"/>
          </ac:spMkLst>
        </pc:spChg>
        <pc:picChg chg="add mod">
          <ac:chgData name="Damilare Olaleye" userId="81046d1fb4d40cef" providerId="LiveId" clId="{7F38AB3D-8C13-4DBB-990C-3D135986AEEE}" dt="2022-12-02T04:22:47.994" v="776" actId="1076"/>
          <ac:picMkLst>
            <pc:docMk/>
            <pc:sldMk cId="1467091342" sldId="294"/>
            <ac:picMk id="2" creationId="{F9F10BC8-AA25-1920-F347-326AB0BC9DC4}"/>
          </ac:picMkLst>
        </pc:picChg>
        <pc:picChg chg="add mod">
          <ac:chgData name="Damilare Olaleye" userId="81046d1fb4d40cef" providerId="LiveId" clId="{7F38AB3D-8C13-4DBB-990C-3D135986AEEE}" dt="2022-12-02T04:22:49.355" v="777" actId="1076"/>
          <ac:picMkLst>
            <pc:docMk/>
            <pc:sldMk cId="1467091342" sldId="294"/>
            <ac:picMk id="3" creationId="{14D5B454-B6C0-3635-DEBD-48E648DE4C32}"/>
          </ac:picMkLst>
        </pc:picChg>
      </pc:sldChg>
      <pc:sldChg chg="addSp delSp modSp add mod">
        <pc:chgData name="Damilare Olaleye" userId="81046d1fb4d40cef" providerId="LiveId" clId="{7F38AB3D-8C13-4DBB-990C-3D135986AEEE}" dt="2022-12-02T03:46:02.666" v="419" actId="1036"/>
        <pc:sldMkLst>
          <pc:docMk/>
          <pc:sldMk cId="4138951184" sldId="295"/>
        </pc:sldMkLst>
        <pc:spChg chg="add mod">
          <ac:chgData name="Damilare Olaleye" userId="81046d1fb4d40cef" providerId="LiveId" clId="{7F38AB3D-8C13-4DBB-990C-3D135986AEEE}" dt="2022-12-02T03:29:57.354" v="177" actId="403"/>
          <ac:spMkLst>
            <pc:docMk/>
            <pc:sldMk cId="4138951184" sldId="295"/>
            <ac:spMk id="3" creationId="{41B8F934-58E8-E3C5-98C6-D853B6B6F24A}"/>
          </ac:spMkLst>
        </pc:spChg>
        <pc:spChg chg="add mod">
          <ac:chgData name="Damilare Olaleye" userId="81046d1fb4d40cef" providerId="LiveId" clId="{7F38AB3D-8C13-4DBB-990C-3D135986AEEE}" dt="2022-12-02T03:29:15.243" v="162" actId="255"/>
          <ac:spMkLst>
            <pc:docMk/>
            <pc:sldMk cId="4138951184" sldId="295"/>
            <ac:spMk id="4" creationId="{2123F219-3EA5-D332-534F-C4B70075DCDA}"/>
          </ac:spMkLst>
        </pc:spChg>
        <pc:spChg chg="mod">
          <ac:chgData name="Damilare Olaleye" userId="81046d1fb4d40cef" providerId="LiveId" clId="{7F38AB3D-8C13-4DBB-990C-3D135986AEEE}" dt="2022-12-02T03:46:02.666" v="419" actId="1036"/>
          <ac:spMkLst>
            <pc:docMk/>
            <pc:sldMk cId="4138951184" sldId="295"/>
            <ac:spMk id="7" creationId="{FE9C118B-19B9-5AD9-EB5B-2278BE88BE3F}"/>
          </ac:spMkLst>
        </pc:spChg>
        <pc:graphicFrameChg chg="add mod modGraphic">
          <ac:chgData name="Damilare Olaleye" userId="81046d1fb4d40cef" providerId="LiveId" clId="{7F38AB3D-8C13-4DBB-990C-3D135986AEEE}" dt="2022-12-02T03:30:23.311" v="184" actId="20577"/>
          <ac:graphicFrameMkLst>
            <pc:docMk/>
            <pc:sldMk cId="4138951184" sldId="295"/>
            <ac:graphicFrameMk id="2" creationId="{82EBB43F-557C-B82A-F555-06FE178EDB36}"/>
          </ac:graphicFrameMkLst>
        </pc:graphicFrameChg>
        <pc:graphicFrameChg chg="del">
          <ac:chgData name="Damilare Olaleye" userId="81046d1fb4d40cef" providerId="LiveId" clId="{7F38AB3D-8C13-4DBB-990C-3D135986AEEE}" dt="2022-12-02T03:28:24.109" v="153" actId="478"/>
          <ac:graphicFrameMkLst>
            <pc:docMk/>
            <pc:sldMk cId="4138951184" sldId="295"/>
            <ac:graphicFrameMk id="6" creationId="{0A13C5B7-3BAE-5CB6-7A07-2C4995EC049A}"/>
          </ac:graphicFrameMkLst>
        </pc:graphicFrameChg>
      </pc:sldChg>
      <pc:sldChg chg="addSp delSp modSp add mod">
        <pc:chgData name="Damilare Olaleye" userId="81046d1fb4d40cef" providerId="LiveId" clId="{7F38AB3D-8C13-4DBB-990C-3D135986AEEE}" dt="2022-12-02T03:46:08.351" v="421" actId="1036"/>
        <pc:sldMkLst>
          <pc:docMk/>
          <pc:sldMk cId="3193212567" sldId="296"/>
        </pc:sldMkLst>
        <pc:spChg chg="del">
          <ac:chgData name="Damilare Olaleye" userId="81046d1fb4d40cef" providerId="LiveId" clId="{7F38AB3D-8C13-4DBB-990C-3D135986AEEE}" dt="2022-12-02T03:31:39.410" v="214" actId="478"/>
          <ac:spMkLst>
            <pc:docMk/>
            <pc:sldMk cId="3193212567" sldId="296"/>
            <ac:spMk id="3" creationId="{41B8F934-58E8-E3C5-98C6-D853B6B6F24A}"/>
          </ac:spMkLst>
        </pc:spChg>
        <pc:spChg chg="del">
          <ac:chgData name="Damilare Olaleye" userId="81046d1fb4d40cef" providerId="LiveId" clId="{7F38AB3D-8C13-4DBB-990C-3D135986AEEE}" dt="2022-12-02T03:31:39.410" v="214" actId="478"/>
          <ac:spMkLst>
            <pc:docMk/>
            <pc:sldMk cId="3193212567" sldId="296"/>
            <ac:spMk id="4" creationId="{2123F219-3EA5-D332-534F-C4B70075DCDA}"/>
          </ac:spMkLst>
        </pc:spChg>
        <pc:spChg chg="mod">
          <ac:chgData name="Damilare Olaleye" userId="81046d1fb4d40cef" providerId="LiveId" clId="{7F38AB3D-8C13-4DBB-990C-3D135986AEEE}" dt="2022-12-02T03:46:08.351" v="421" actId="1036"/>
          <ac:spMkLst>
            <pc:docMk/>
            <pc:sldMk cId="3193212567" sldId="296"/>
            <ac:spMk id="7" creationId="{FE9C118B-19B9-5AD9-EB5B-2278BE88BE3F}"/>
          </ac:spMkLst>
        </pc:spChg>
        <pc:graphicFrameChg chg="del">
          <ac:chgData name="Damilare Olaleye" userId="81046d1fb4d40cef" providerId="LiveId" clId="{7F38AB3D-8C13-4DBB-990C-3D135986AEEE}" dt="2022-12-02T03:31:39.410" v="214" actId="478"/>
          <ac:graphicFrameMkLst>
            <pc:docMk/>
            <pc:sldMk cId="3193212567" sldId="296"/>
            <ac:graphicFrameMk id="2" creationId="{82EBB43F-557C-B82A-F555-06FE178EDB36}"/>
          </ac:graphicFrameMkLst>
        </pc:graphicFrameChg>
        <pc:graphicFrameChg chg="add mod modGraphic">
          <ac:chgData name="Damilare Olaleye" userId="81046d1fb4d40cef" providerId="LiveId" clId="{7F38AB3D-8C13-4DBB-990C-3D135986AEEE}" dt="2022-12-02T03:34:01.772" v="249" actId="20577"/>
          <ac:graphicFrameMkLst>
            <pc:docMk/>
            <pc:sldMk cId="3193212567" sldId="296"/>
            <ac:graphicFrameMk id="5" creationId="{1954CCF1-0029-BE4D-CB7A-8BBC4588B8E5}"/>
          </ac:graphicFrameMkLst>
        </pc:graphicFrameChg>
      </pc:sldChg>
      <pc:sldChg chg="addSp modSp add mod">
        <pc:chgData name="Damilare Olaleye" userId="81046d1fb4d40cef" providerId="LiveId" clId="{7F38AB3D-8C13-4DBB-990C-3D135986AEEE}" dt="2022-12-02T03:48:14.789" v="480" actId="255"/>
        <pc:sldMkLst>
          <pc:docMk/>
          <pc:sldMk cId="1855959625" sldId="297"/>
        </pc:sldMkLst>
        <pc:spChg chg="add mod">
          <ac:chgData name="Damilare Olaleye" userId="81046d1fb4d40cef" providerId="LiveId" clId="{7F38AB3D-8C13-4DBB-990C-3D135986AEEE}" dt="2022-12-02T03:47:46.081" v="468" actId="1076"/>
          <ac:spMkLst>
            <pc:docMk/>
            <pc:sldMk cId="1855959625" sldId="297"/>
            <ac:spMk id="3" creationId="{42603179-EABB-8F6E-C32E-5EC562695EC1}"/>
          </ac:spMkLst>
        </pc:spChg>
        <pc:spChg chg="add mod">
          <ac:chgData name="Damilare Olaleye" userId="81046d1fb4d40cef" providerId="LiveId" clId="{7F38AB3D-8C13-4DBB-990C-3D135986AEEE}" dt="2022-12-02T03:48:14.789" v="480" actId="255"/>
          <ac:spMkLst>
            <pc:docMk/>
            <pc:sldMk cId="1855959625" sldId="297"/>
            <ac:spMk id="4" creationId="{50507A1C-569C-7A5F-CC74-2264B2872A86}"/>
          </ac:spMkLst>
        </pc:spChg>
        <pc:picChg chg="add mod">
          <ac:chgData name="Damilare Olaleye" userId="81046d1fb4d40cef" providerId="LiveId" clId="{7F38AB3D-8C13-4DBB-990C-3D135986AEEE}" dt="2022-12-02T03:47:05.191" v="432"/>
          <ac:picMkLst>
            <pc:docMk/>
            <pc:sldMk cId="1855959625" sldId="297"/>
            <ac:picMk id="2" creationId="{D2015A9D-CC4F-C077-DE72-63637C304278}"/>
          </ac:picMkLst>
        </pc:picChg>
      </pc:sldChg>
      <pc:sldChg chg="modSp add del mod">
        <pc:chgData name="Damilare Olaleye" userId="81046d1fb4d40cef" providerId="LiveId" clId="{7F38AB3D-8C13-4DBB-990C-3D135986AEEE}" dt="2022-12-02T04:12:00.613" v="656" actId="47"/>
        <pc:sldMkLst>
          <pc:docMk/>
          <pc:sldMk cId="601248683" sldId="298"/>
        </pc:sldMkLst>
        <pc:spChg chg="mod">
          <ac:chgData name="Damilare Olaleye" userId="81046d1fb4d40cef" providerId="LiveId" clId="{7F38AB3D-8C13-4DBB-990C-3D135986AEEE}" dt="2022-12-02T04:10:30.817" v="635" actId="27636"/>
          <ac:spMkLst>
            <pc:docMk/>
            <pc:sldMk cId="601248683" sldId="298"/>
            <ac:spMk id="2" creationId="{BCCB4916-F116-7629-1707-8774456074C3}"/>
          </ac:spMkLst>
        </pc:spChg>
      </pc:sldChg>
      <pc:sldChg chg="modSp add del mod">
        <pc:chgData name="Damilare Olaleye" userId="81046d1fb4d40cef" providerId="LiveId" clId="{7F38AB3D-8C13-4DBB-990C-3D135986AEEE}" dt="2022-12-02T04:03:49.491" v="567" actId="47"/>
        <pc:sldMkLst>
          <pc:docMk/>
          <pc:sldMk cId="626535531" sldId="298"/>
        </pc:sldMkLst>
        <pc:spChg chg="mod">
          <ac:chgData name="Damilare Olaleye" userId="81046d1fb4d40cef" providerId="LiveId" clId="{7F38AB3D-8C13-4DBB-990C-3D135986AEEE}" dt="2022-12-02T04:02:33.613" v="544" actId="27636"/>
          <ac:spMkLst>
            <pc:docMk/>
            <pc:sldMk cId="626535531" sldId="298"/>
            <ac:spMk id="2" creationId="{883C89EA-A7C1-C4D0-314E-61343C91412B}"/>
          </ac:spMkLst>
        </pc:spChg>
        <pc:spChg chg="mod">
          <ac:chgData name="Damilare Olaleye" userId="81046d1fb4d40cef" providerId="LiveId" clId="{7F38AB3D-8C13-4DBB-990C-3D135986AEEE}" dt="2022-12-02T04:02:51.258" v="550" actId="2711"/>
          <ac:spMkLst>
            <pc:docMk/>
            <pc:sldMk cId="626535531" sldId="298"/>
            <ac:spMk id="4" creationId="{C952DC1E-1B25-349E-8A43-9A04B7CBA919}"/>
          </ac:spMkLst>
        </pc:spChg>
        <pc:spChg chg="mod">
          <ac:chgData name="Damilare Olaleye" userId="81046d1fb4d40cef" providerId="LiveId" clId="{7F38AB3D-8C13-4DBB-990C-3D135986AEEE}" dt="2022-12-02T04:02:51.258" v="550" actId="2711"/>
          <ac:spMkLst>
            <pc:docMk/>
            <pc:sldMk cId="626535531" sldId="298"/>
            <ac:spMk id="5" creationId="{C696B23D-A74F-947C-7F3C-89E9D19BE6E6}"/>
          </ac:spMkLst>
        </pc:spChg>
        <pc:spChg chg="mod">
          <ac:chgData name="Damilare Olaleye" userId="81046d1fb4d40cef" providerId="LiveId" clId="{7F38AB3D-8C13-4DBB-990C-3D135986AEEE}" dt="2022-12-02T04:02:51.258" v="550" actId="2711"/>
          <ac:spMkLst>
            <pc:docMk/>
            <pc:sldMk cId="626535531" sldId="298"/>
            <ac:spMk id="6" creationId="{EAD5A366-E997-6A49-ABCC-DAFD44398550}"/>
          </ac:spMkLst>
        </pc:spChg>
        <pc:spChg chg="mod">
          <ac:chgData name="Damilare Olaleye" userId="81046d1fb4d40cef" providerId="LiveId" clId="{7F38AB3D-8C13-4DBB-990C-3D135986AEEE}" dt="2022-12-02T04:02:51.258" v="550" actId="2711"/>
          <ac:spMkLst>
            <pc:docMk/>
            <pc:sldMk cId="626535531" sldId="298"/>
            <ac:spMk id="7" creationId="{EB91EAA7-0811-01FE-BC50-D4FF02F6638E}"/>
          </ac:spMkLst>
        </pc:spChg>
        <pc:spChg chg="mod">
          <ac:chgData name="Damilare Olaleye" userId="81046d1fb4d40cef" providerId="LiveId" clId="{7F38AB3D-8C13-4DBB-990C-3D135986AEEE}" dt="2022-12-02T04:02:51.258" v="550" actId="2711"/>
          <ac:spMkLst>
            <pc:docMk/>
            <pc:sldMk cId="626535531" sldId="298"/>
            <ac:spMk id="8" creationId="{09C24CBF-710C-EB34-EEF9-968093FBD37A}"/>
          </ac:spMkLst>
        </pc:spChg>
        <pc:spChg chg="mod">
          <ac:chgData name="Damilare Olaleye" userId="81046d1fb4d40cef" providerId="LiveId" clId="{7F38AB3D-8C13-4DBB-990C-3D135986AEEE}" dt="2022-12-02T04:02:51.258" v="550" actId="2711"/>
          <ac:spMkLst>
            <pc:docMk/>
            <pc:sldMk cId="626535531" sldId="298"/>
            <ac:spMk id="9" creationId="{0440D823-552C-DCA5-2121-B9265140C2CA}"/>
          </ac:spMkLst>
        </pc:spChg>
        <pc:spChg chg="mod">
          <ac:chgData name="Damilare Olaleye" userId="81046d1fb4d40cef" providerId="LiveId" clId="{7F38AB3D-8C13-4DBB-990C-3D135986AEEE}" dt="2022-12-02T04:02:51.258" v="550" actId="2711"/>
          <ac:spMkLst>
            <pc:docMk/>
            <pc:sldMk cId="626535531" sldId="298"/>
            <ac:spMk id="10" creationId="{13137594-1076-3016-E08B-016D6A8928AF}"/>
          </ac:spMkLst>
        </pc:spChg>
        <pc:spChg chg="mod">
          <ac:chgData name="Damilare Olaleye" userId="81046d1fb4d40cef" providerId="LiveId" clId="{7F38AB3D-8C13-4DBB-990C-3D135986AEEE}" dt="2022-12-02T04:02:51.258" v="550" actId="2711"/>
          <ac:spMkLst>
            <pc:docMk/>
            <pc:sldMk cId="626535531" sldId="298"/>
            <ac:spMk id="12" creationId="{E66A8B16-7D3A-87C7-60F5-6FD5805ED729}"/>
          </ac:spMkLst>
        </pc:spChg>
        <pc:spChg chg="mod">
          <ac:chgData name="Damilare Olaleye" userId="81046d1fb4d40cef" providerId="LiveId" clId="{7F38AB3D-8C13-4DBB-990C-3D135986AEEE}" dt="2022-12-02T04:02:51.258" v="550" actId="2711"/>
          <ac:spMkLst>
            <pc:docMk/>
            <pc:sldMk cId="626535531" sldId="298"/>
            <ac:spMk id="13" creationId="{33273EB8-FFFA-8002-08E8-F99BEDF3F3DD}"/>
          </ac:spMkLst>
        </pc:spChg>
        <pc:spChg chg="mod">
          <ac:chgData name="Damilare Olaleye" userId="81046d1fb4d40cef" providerId="LiveId" clId="{7F38AB3D-8C13-4DBB-990C-3D135986AEEE}" dt="2022-12-02T04:02:51.258" v="550" actId="2711"/>
          <ac:spMkLst>
            <pc:docMk/>
            <pc:sldMk cId="626535531" sldId="298"/>
            <ac:spMk id="14" creationId="{3C703E53-ACD8-5F94-0877-1D000E06F2D8}"/>
          </ac:spMkLst>
        </pc:spChg>
        <pc:spChg chg="mod">
          <ac:chgData name="Damilare Olaleye" userId="81046d1fb4d40cef" providerId="LiveId" clId="{7F38AB3D-8C13-4DBB-990C-3D135986AEEE}" dt="2022-12-02T04:02:51.258" v="550" actId="2711"/>
          <ac:spMkLst>
            <pc:docMk/>
            <pc:sldMk cId="626535531" sldId="298"/>
            <ac:spMk id="15" creationId="{B91220A8-0D26-8736-FB36-B3255D81224F}"/>
          </ac:spMkLst>
        </pc:spChg>
      </pc:sldChg>
      <pc:sldChg chg="delSp add del setBg delDesignElem">
        <pc:chgData name="Damilare Olaleye" userId="81046d1fb4d40cef" providerId="LiveId" clId="{7F38AB3D-8C13-4DBB-990C-3D135986AEEE}" dt="2022-12-02T04:05:36.803" v="579" actId="2696"/>
        <pc:sldMkLst>
          <pc:docMk/>
          <pc:sldMk cId="1818420178" sldId="298"/>
        </pc:sldMkLst>
        <pc:spChg chg="del">
          <ac:chgData name="Damilare Olaleye" userId="81046d1fb4d40cef" providerId="LiveId" clId="{7F38AB3D-8C13-4DBB-990C-3D135986AEEE}" dt="2022-12-02T04:04:21.239" v="569"/>
          <ac:spMkLst>
            <pc:docMk/>
            <pc:sldMk cId="1818420178" sldId="298"/>
            <ac:spMk id="15" creationId="{4F74D28C-3268-4E35-8EE1-D92CB4A85A7D}"/>
          </ac:spMkLst>
        </pc:spChg>
        <pc:spChg chg="del">
          <ac:chgData name="Damilare Olaleye" userId="81046d1fb4d40cef" providerId="LiveId" clId="{7F38AB3D-8C13-4DBB-990C-3D135986AEEE}" dt="2022-12-02T04:04:21.239" v="569"/>
          <ac:spMkLst>
            <pc:docMk/>
            <pc:sldMk cId="1818420178" sldId="298"/>
            <ac:spMk id="17" creationId="{58D44E42-C462-4105-BC86-FE75B4E3C4AF}"/>
          </ac:spMkLst>
        </pc:spChg>
      </pc:sldChg>
      <pc:sldChg chg="modSp add del mod">
        <pc:chgData name="Damilare Olaleye" userId="81046d1fb4d40cef" providerId="LiveId" clId="{7F38AB3D-8C13-4DBB-990C-3D135986AEEE}" dt="2022-12-02T04:10:11.196" v="632" actId="47"/>
        <pc:sldMkLst>
          <pc:docMk/>
          <pc:sldMk cId="2161088398" sldId="298"/>
        </pc:sldMkLst>
        <pc:spChg chg="mod">
          <ac:chgData name="Damilare Olaleye" userId="81046d1fb4d40cef" providerId="LiveId" clId="{7F38AB3D-8C13-4DBB-990C-3D135986AEEE}" dt="2022-12-02T04:07:49.845" v="593" actId="113"/>
          <ac:spMkLst>
            <pc:docMk/>
            <pc:sldMk cId="2161088398" sldId="298"/>
            <ac:spMk id="6" creationId="{12AFAE72-2034-848A-A0F6-70810D56AA99}"/>
          </ac:spMkLst>
        </pc:spChg>
        <pc:spChg chg="mod">
          <ac:chgData name="Damilare Olaleye" userId="81046d1fb4d40cef" providerId="LiveId" clId="{7F38AB3D-8C13-4DBB-990C-3D135986AEEE}" dt="2022-12-02T04:07:41.068" v="590" actId="2711"/>
          <ac:spMkLst>
            <pc:docMk/>
            <pc:sldMk cId="2161088398" sldId="298"/>
            <ac:spMk id="10" creationId="{6ECE0D4B-D2B0-D90A-5EDD-E2B1DCF81449}"/>
          </ac:spMkLst>
        </pc:spChg>
      </pc:sldChg>
      <pc:sldChg chg="add del">
        <pc:chgData name="Damilare Olaleye" userId="81046d1fb4d40cef" providerId="LiveId" clId="{7F38AB3D-8C13-4DBB-990C-3D135986AEEE}" dt="2022-12-02T04:23:25.540" v="787" actId="47"/>
        <pc:sldMkLst>
          <pc:docMk/>
          <pc:sldMk cId="3605143354" sldId="298"/>
        </pc:sldMkLst>
      </pc:sldChg>
      <pc:sldChg chg="add del">
        <pc:chgData name="Damilare Olaleye" userId="81046d1fb4d40cef" providerId="LiveId" clId="{7F38AB3D-8C13-4DBB-990C-3D135986AEEE}" dt="2022-12-02T04:05:21.278" v="577"/>
        <pc:sldMkLst>
          <pc:docMk/>
          <pc:sldMk cId="4044225919" sldId="298"/>
        </pc:sldMkLst>
      </pc:sldChg>
      <pc:sldChg chg="modSp add del mod">
        <pc:chgData name="Damilare Olaleye" userId="81046d1fb4d40cef" providerId="LiveId" clId="{7F38AB3D-8C13-4DBB-990C-3D135986AEEE}" dt="2022-12-02T04:02:43.836" v="549" actId="47"/>
        <pc:sldMkLst>
          <pc:docMk/>
          <pc:sldMk cId="125383407" sldId="299"/>
        </pc:sldMkLst>
        <pc:spChg chg="mod">
          <ac:chgData name="Damilare Olaleye" userId="81046d1fb4d40cef" providerId="LiveId" clId="{7F38AB3D-8C13-4DBB-990C-3D135986AEEE}" dt="2022-12-02T04:02:37.627" v="546" actId="27636"/>
          <ac:spMkLst>
            <pc:docMk/>
            <pc:sldMk cId="125383407" sldId="299"/>
            <ac:spMk id="2" creationId="{883C89EA-A7C1-C4D0-314E-61343C91412B}"/>
          </ac:spMkLst>
        </pc:spChg>
      </pc:sldChg>
      <pc:sldChg chg="modSp add del mod">
        <pc:chgData name="Damilare Olaleye" userId="81046d1fb4d40cef" providerId="LiveId" clId="{7F38AB3D-8C13-4DBB-990C-3D135986AEEE}" dt="2022-12-02T04:05:36.803" v="579" actId="2696"/>
        <pc:sldMkLst>
          <pc:docMk/>
          <pc:sldMk cId="427151504" sldId="299"/>
        </pc:sldMkLst>
        <pc:picChg chg="mod">
          <ac:chgData name="Damilare Olaleye" userId="81046d1fb4d40cef" providerId="LiveId" clId="{7F38AB3D-8C13-4DBB-990C-3D135986AEEE}" dt="2022-12-02T04:04:55.421" v="571" actId="1076"/>
          <ac:picMkLst>
            <pc:docMk/>
            <pc:sldMk cId="427151504" sldId="299"/>
            <ac:picMk id="9" creationId="{082076E2-3564-C2B7-A4C9-44EE8D5DBF23}"/>
          </ac:picMkLst>
        </pc:picChg>
      </pc:sldChg>
      <pc:sldChg chg="modSp add del mod ord">
        <pc:chgData name="Damilare Olaleye" userId="81046d1fb4d40cef" providerId="LiveId" clId="{7F38AB3D-8C13-4DBB-990C-3D135986AEEE}" dt="2022-12-02T04:13:08.523" v="675" actId="47"/>
        <pc:sldMkLst>
          <pc:docMk/>
          <pc:sldMk cId="725510408" sldId="299"/>
        </pc:sldMkLst>
        <pc:spChg chg="mod">
          <ac:chgData name="Damilare Olaleye" userId="81046d1fb4d40cef" providerId="LiveId" clId="{7F38AB3D-8C13-4DBB-990C-3D135986AEEE}" dt="2022-12-02T04:10:30.876" v="636" actId="27636"/>
          <ac:spMkLst>
            <pc:docMk/>
            <pc:sldMk cId="725510408" sldId="299"/>
            <ac:spMk id="2" creationId="{EF418F1B-DE67-F0BA-E580-711B6B88AD7B}"/>
          </ac:spMkLst>
        </pc:spChg>
      </pc:sldChg>
      <pc:sldChg chg="addSp modSp add del mod">
        <pc:chgData name="Damilare Olaleye" userId="81046d1fb4d40cef" providerId="LiveId" clId="{7F38AB3D-8C13-4DBB-990C-3D135986AEEE}" dt="2022-12-02T04:10:12.544" v="633" actId="47"/>
        <pc:sldMkLst>
          <pc:docMk/>
          <pc:sldMk cId="2327643131" sldId="299"/>
        </pc:sldMkLst>
        <pc:picChg chg="add mod">
          <ac:chgData name="Damilare Olaleye" userId="81046d1fb4d40cef" providerId="LiveId" clId="{7F38AB3D-8C13-4DBB-990C-3D135986AEEE}" dt="2022-12-02T04:06:57.637" v="587" actId="1076"/>
          <ac:picMkLst>
            <pc:docMk/>
            <pc:sldMk cId="2327643131" sldId="299"/>
            <ac:picMk id="2" creationId="{BE8EFB82-1277-0FBA-03B9-0046A32716F1}"/>
          </ac:picMkLst>
        </pc:picChg>
      </pc:sldChg>
      <pc:sldChg chg="addSp delSp add del setBg delDesignElem">
        <pc:chgData name="Damilare Olaleye" userId="81046d1fb4d40cef" providerId="LiveId" clId="{7F38AB3D-8C13-4DBB-990C-3D135986AEEE}" dt="2022-12-02T04:05:21.278" v="577"/>
        <pc:sldMkLst>
          <pc:docMk/>
          <pc:sldMk cId="2649024017" sldId="299"/>
        </pc:sldMkLst>
        <pc:spChg chg="add del">
          <ac:chgData name="Damilare Olaleye" userId="81046d1fb4d40cef" providerId="LiveId" clId="{7F38AB3D-8C13-4DBB-990C-3D135986AEEE}" dt="2022-12-02T04:05:21.278" v="577"/>
          <ac:spMkLst>
            <pc:docMk/>
            <pc:sldMk cId="2649024017" sldId="299"/>
            <ac:spMk id="15" creationId="{4F74D28C-3268-4E35-8EE1-D92CB4A85A7D}"/>
          </ac:spMkLst>
        </pc:spChg>
        <pc:spChg chg="add del">
          <ac:chgData name="Damilare Olaleye" userId="81046d1fb4d40cef" providerId="LiveId" clId="{7F38AB3D-8C13-4DBB-990C-3D135986AEEE}" dt="2022-12-02T04:05:21.278" v="577"/>
          <ac:spMkLst>
            <pc:docMk/>
            <pc:sldMk cId="2649024017" sldId="299"/>
            <ac:spMk id="17" creationId="{58D44E42-C462-4105-BC86-FE75B4E3C4AF}"/>
          </ac:spMkLst>
        </pc:spChg>
      </pc:sldChg>
      <pc:sldChg chg="delSp add del setBg delDesignElem">
        <pc:chgData name="Damilare Olaleye" userId="81046d1fb4d40cef" providerId="LiveId" clId="{7F38AB3D-8C13-4DBB-990C-3D135986AEEE}" dt="2022-12-02T04:06:40.586" v="582" actId="47"/>
        <pc:sldMkLst>
          <pc:docMk/>
          <pc:sldMk cId="2811818221" sldId="299"/>
        </pc:sldMkLst>
        <pc:spChg chg="del">
          <ac:chgData name="Damilare Olaleye" userId="81046d1fb4d40cef" providerId="LiveId" clId="{7F38AB3D-8C13-4DBB-990C-3D135986AEEE}" dt="2022-12-02T04:06:36.658" v="581"/>
          <ac:spMkLst>
            <pc:docMk/>
            <pc:sldMk cId="2811818221" sldId="299"/>
            <ac:spMk id="15" creationId="{4F74D28C-3268-4E35-8EE1-D92CB4A85A7D}"/>
          </ac:spMkLst>
        </pc:spChg>
        <pc:spChg chg="del">
          <ac:chgData name="Damilare Olaleye" userId="81046d1fb4d40cef" providerId="LiveId" clId="{7F38AB3D-8C13-4DBB-990C-3D135986AEEE}" dt="2022-12-02T04:06:36.658" v="581"/>
          <ac:spMkLst>
            <pc:docMk/>
            <pc:sldMk cId="2811818221" sldId="299"/>
            <ac:spMk id="17" creationId="{58D44E42-C462-4105-BC86-FE75B4E3C4AF}"/>
          </ac:spMkLst>
        </pc:spChg>
      </pc:sldChg>
      <pc:sldChg chg="addSp modSp add mod">
        <pc:chgData name="Damilare Olaleye" userId="81046d1fb4d40cef" providerId="LiveId" clId="{7F38AB3D-8C13-4DBB-990C-3D135986AEEE}" dt="2022-12-02T04:30:23.324" v="983" actId="20577"/>
        <pc:sldMkLst>
          <pc:docMk/>
          <pc:sldMk cId="3824388392" sldId="299"/>
        </pc:sldMkLst>
        <pc:spChg chg="add mod">
          <ac:chgData name="Damilare Olaleye" userId="81046d1fb4d40cef" providerId="LiveId" clId="{7F38AB3D-8C13-4DBB-990C-3D135986AEEE}" dt="2022-12-02T04:30:23.324" v="983" actId="20577"/>
          <ac:spMkLst>
            <pc:docMk/>
            <pc:sldMk cId="3824388392" sldId="299"/>
            <ac:spMk id="3" creationId="{77043837-A297-D645-290F-C829964187F7}"/>
          </ac:spMkLst>
        </pc:spChg>
        <pc:picChg chg="add mod">
          <ac:chgData name="Damilare Olaleye" userId="81046d1fb4d40cef" providerId="LiveId" clId="{7F38AB3D-8C13-4DBB-990C-3D135986AEEE}" dt="2022-12-02T04:23:33.247" v="790" actId="1076"/>
          <ac:picMkLst>
            <pc:docMk/>
            <pc:sldMk cId="3824388392" sldId="299"/>
            <ac:picMk id="2" creationId="{1AD24E18-D425-4EB8-5D42-E650AE13DFA6}"/>
          </ac:picMkLst>
        </pc:picChg>
      </pc:sldChg>
      <pc:sldChg chg="add del">
        <pc:chgData name="Damilare Olaleye" userId="81046d1fb4d40cef" providerId="LiveId" clId="{7F38AB3D-8C13-4DBB-990C-3D135986AEEE}" dt="2022-12-02T04:02:42.512" v="548" actId="47"/>
        <pc:sldMkLst>
          <pc:docMk/>
          <pc:sldMk cId="1007039608" sldId="300"/>
        </pc:sldMkLst>
      </pc:sldChg>
      <pc:sldChg chg="addSp modSp add mod ord">
        <pc:chgData name="Damilare Olaleye" userId="81046d1fb4d40cef" providerId="LiveId" clId="{7F38AB3D-8C13-4DBB-990C-3D135986AEEE}" dt="2022-12-02T04:31:30.979" v="1025"/>
        <pc:sldMkLst>
          <pc:docMk/>
          <pc:sldMk cId="1798775644" sldId="300"/>
        </pc:sldMkLst>
        <pc:spChg chg="add mod">
          <ac:chgData name="Damilare Olaleye" userId="81046d1fb4d40cef" providerId="LiveId" clId="{7F38AB3D-8C13-4DBB-990C-3D135986AEEE}" dt="2022-12-02T04:31:23.666" v="1023" actId="20577"/>
          <ac:spMkLst>
            <pc:docMk/>
            <pc:sldMk cId="1798775644" sldId="300"/>
            <ac:spMk id="3" creationId="{88AB3DFD-B427-C9CC-AAC2-9E7F34AA0408}"/>
          </ac:spMkLst>
        </pc:spChg>
        <pc:picChg chg="add mod">
          <ac:chgData name="Damilare Olaleye" userId="81046d1fb4d40cef" providerId="LiveId" clId="{7F38AB3D-8C13-4DBB-990C-3D135986AEEE}" dt="2022-12-02T04:24:12.709" v="795" actId="14100"/>
          <ac:picMkLst>
            <pc:docMk/>
            <pc:sldMk cId="1798775644" sldId="300"/>
            <ac:picMk id="2" creationId="{9F5FEDED-563E-35F2-754E-CC91FA8C3AEC}"/>
          </ac:picMkLst>
        </pc:picChg>
      </pc:sldChg>
      <pc:sldChg chg="add del">
        <pc:chgData name="Damilare Olaleye" userId="81046d1fb4d40cef" providerId="LiveId" clId="{7F38AB3D-8C13-4DBB-990C-3D135986AEEE}" dt="2022-12-02T04:05:07.292" v="573" actId="2890"/>
        <pc:sldMkLst>
          <pc:docMk/>
          <pc:sldMk cId="3899591584" sldId="300"/>
        </pc:sldMkLst>
      </pc:sldChg>
      <pc:sldChg chg="addSp delSp modSp add mod">
        <pc:chgData name="Damilare Olaleye" userId="81046d1fb4d40cef" providerId="LiveId" clId="{7F38AB3D-8C13-4DBB-990C-3D135986AEEE}" dt="2022-12-02T04:25:31.353" v="817" actId="962"/>
        <pc:sldMkLst>
          <pc:docMk/>
          <pc:sldMk cId="990870953" sldId="301"/>
        </pc:sldMkLst>
        <pc:spChg chg="add mod">
          <ac:chgData name="Damilare Olaleye" userId="81046d1fb4d40cef" providerId="LiveId" clId="{7F38AB3D-8C13-4DBB-990C-3D135986AEEE}" dt="2022-12-02T04:25:03.705" v="809" actId="113"/>
          <ac:spMkLst>
            <pc:docMk/>
            <pc:sldMk cId="990870953" sldId="301"/>
            <ac:spMk id="4" creationId="{17175693-789D-5DDC-39E7-8C35EA430178}"/>
          </ac:spMkLst>
        </pc:spChg>
        <pc:picChg chg="add del mod">
          <ac:chgData name="Damilare Olaleye" userId="81046d1fb4d40cef" providerId="LiveId" clId="{7F38AB3D-8C13-4DBB-990C-3D135986AEEE}" dt="2022-12-02T04:25:16.049" v="810" actId="478"/>
          <ac:picMkLst>
            <pc:docMk/>
            <pc:sldMk cId="990870953" sldId="301"/>
            <ac:picMk id="2" creationId="{4B2C3B71-D31F-AB8B-EFE8-74CCF1CBD549}"/>
          </ac:picMkLst>
        </pc:picChg>
        <pc:picChg chg="add mod">
          <ac:chgData name="Damilare Olaleye" userId="81046d1fb4d40cef" providerId="LiveId" clId="{7F38AB3D-8C13-4DBB-990C-3D135986AEEE}" dt="2022-12-02T04:25:31.353" v="817" actId="962"/>
          <ac:picMkLst>
            <pc:docMk/>
            <pc:sldMk cId="990870953" sldId="301"/>
            <ac:picMk id="5" creationId="{F72D65C9-CCDE-C143-4066-2AFBB18A8F21}"/>
          </ac:picMkLst>
        </pc:picChg>
      </pc:sldChg>
      <pc:sldChg chg="addSp modSp add mod">
        <pc:chgData name="Damilare Olaleye" userId="81046d1fb4d40cef" providerId="LiveId" clId="{7F38AB3D-8C13-4DBB-990C-3D135986AEEE}" dt="2022-12-02T04:32:54.643" v="1102" actId="20577"/>
        <pc:sldMkLst>
          <pc:docMk/>
          <pc:sldMk cId="124117822" sldId="302"/>
        </pc:sldMkLst>
        <pc:spChg chg="add mod">
          <ac:chgData name="Damilare Olaleye" userId="81046d1fb4d40cef" providerId="LiveId" clId="{7F38AB3D-8C13-4DBB-990C-3D135986AEEE}" dt="2022-12-02T04:32:54.643" v="1102" actId="20577"/>
          <ac:spMkLst>
            <pc:docMk/>
            <pc:sldMk cId="124117822" sldId="302"/>
            <ac:spMk id="3" creationId="{BA5DD19B-F535-1304-30CF-0144BCD5DF6C}"/>
          </ac:spMkLst>
        </pc:spChg>
        <pc:picChg chg="add mod">
          <ac:chgData name="Damilare Olaleye" userId="81046d1fb4d40cef" providerId="LiveId" clId="{7F38AB3D-8C13-4DBB-990C-3D135986AEEE}" dt="2022-12-02T04:26:26.584" v="830" actId="1076"/>
          <ac:picMkLst>
            <pc:docMk/>
            <pc:sldMk cId="124117822" sldId="302"/>
            <ac:picMk id="2" creationId="{13339629-A433-286A-2CDD-720309779DB5}"/>
          </ac:picMkLst>
        </pc:picChg>
      </pc:sldChg>
      <pc:sldChg chg="addSp modSp add mod ord">
        <pc:chgData name="Damilare Olaleye" userId="81046d1fb4d40cef" providerId="LiveId" clId="{7F38AB3D-8C13-4DBB-990C-3D135986AEEE}" dt="2022-12-02T04:32:42.755" v="1090" actId="20577"/>
        <pc:sldMkLst>
          <pc:docMk/>
          <pc:sldMk cId="4092663427" sldId="303"/>
        </pc:sldMkLst>
        <pc:spChg chg="add mod">
          <ac:chgData name="Damilare Olaleye" userId="81046d1fb4d40cef" providerId="LiveId" clId="{7F38AB3D-8C13-4DBB-990C-3D135986AEEE}" dt="2022-12-02T04:32:42.755" v="1090" actId="20577"/>
          <ac:spMkLst>
            <pc:docMk/>
            <pc:sldMk cId="4092663427" sldId="303"/>
            <ac:spMk id="3" creationId="{47A71F56-2D7A-47E0-E70A-E930B0291A38}"/>
          </ac:spMkLst>
        </pc:spChg>
        <pc:picChg chg="add mod">
          <ac:chgData name="Damilare Olaleye" userId="81046d1fb4d40cef" providerId="LiveId" clId="{7F38AB3D-8C13-4DBB-990C-3D135986AEEE}" dt="2022-12-02T04:26:06.759" v="824" actId="14100"/>
          <ac:picMkLst>
            <pc:docMk/>
            <pc:sldMk cId="4092663427" sldId="303"/>
            <ac:picMk id="2" creationId="{A9C3DAC2-45A0-8C06-055E-C0883A05F867}"/>
          </ac:picMkLst>
        </pc:picChg>
      </pc:sldChg>
      <pc:sldChg chg="addSp delSp modSp add mod">
        <pc:chgData name="Damilare Olaleye" userId="81046d1fb4d40cef" providerId="LiveId" clId="{7F38AB3D-8C13-4DBB-990C-3D135986AEEE}" dt="2022-12-02T04:33:10.291" v="1103" actId="478"/>
        <pc:sldMkLst>
          <pc:docMk/>
          <pc:sldMk cId="217384359" sldId="304"/>
        </pc:sldMkLst>
        <pc:spChg chg="add del mod">
          <ac:chgData name="Damilare Olaleye" userId="81046d1fb4d40cef" providerId="LiveId" clId="{7F38AB3D-8C13-4DBB-990C-3D135986AEEE}" dt="2022-12-02T04:33:10.291" v="1103" actId="478"/>
          <ac:spMkLst>
            <pc:docMk/>
            <pc:sldMk cId="217384359" sldId="304"/>
            <ac:spMk id="3" creationId="{087A754B-D2D2-8E73-FE4E-7A81D479F368}"/>
          </ac:spMkLst>
        </pc:spChg>
        <pc:picChg chg="add mod">
          <ac:chgData name="Damilare Olaleye" userId="81046d1fb4d40cef" providerId="LiveId" clId="{7F38AB3D-8C13-4DBB-990C-3D135986AEEE}" dt="2022-12-02T04:26:44.407" v="834" actId="14100"/>
          <ac:picMkLst>
            <pc:docMk/>
            <pc:sldMk cId="217384359" sldId="304"/>
            <ac:picMk id="2" creationId="{CA49E23C-F954-769C-2521-1621BD2A6F8D}"/>
          </ac:picMkLst>
        </pc:picChg>
      </pc:sldChg>
      <pc:sldChg chg="addSp modSp add mod">
        <pc:chgData name="Damilare Olaleye" userId="81046d1fb4d40cef" providerId="LiveId" clId="{7F38AB3D-8C13-4DBB-990C-3D135986AEEE}" dt="2022-12-02T04:27:39.273" v="848" actId="113"/>
        <pc:sldMkLst>
          <pc:docMk/>
          <pc:sldMk cId="3840956444" sldId="305"/>
        </pc:sldMkLst>
        <pc:spChg chg="add mod">
          <ac:chgData name="Damilare Olaleye" userId="81046d1fb4d40cef" providerId="LiveId" clId="{7F38AB3D-8C13-4DBB-990C-3D135986AEEE}" dt="2022-12-02T04:27:39.273" v="848" actId="113"/>
          <ac:spMkLst>
            <pc:docMk/>
            <pc:sldMk cId="3840956444" sldId="305"/>
            <ac:spMk id="3" creationId="{23876482-959E-189F-6625-E5DE714A5603}"/>
          </ac:spMkLst>
        </pc:spChg>
        <pc:picChg chg="add mod">
          <ac:chgData name="Damilare Olaleye" userId="81046d1fb4d40cef" providerId="LiveId" clId="{7F38AB3D-8C13-4DBB-990C-3D135986AEEE}" dt="2022-12-02T04:27:13.121" v="839" actId="962"/>
          <ac:picMkLst>
            <pc:docMk/>
            <pc:sldMk cId="3840956444" sldId="305"/>
            <ac:picMk id="2" creationId="{6ED1CD1A-5FE3-A9A4-F046-AA61A7176952}"/>
          </ac:picMkLst>
        </pc:picChg>
      </pc:sldChg>
      <pc:sldChg chg="addSp modSp add mod">
        <pc:chgData name="Damilare Olaleye" userId="81046d1fb4d40cef" providerId="LiveId" clId="{7F38AB3D-8C13-4DBB-990C-3D135986AEEE}" dt="2022-12-02T04:33:35.803" v="1128" actId="20577"/>
        <pc:sldMkLst>
          <pc:docMk/>
          <pc:sldMk cId="629847734" sldId="306"/>
        </pc:sldMkLst>
        <pc:spChg chg="add mod">
          <ac:chgData name="Damilare Olaleye" userId="81046d1fb4d40cef" providerId="LiveId" clId="{7F38AB3D-8C13-4DBB-990C-3D135986AEEE}" dt="2022-12-02T04:33:35.803" v="1128" actId="20577"/>
          <ac:spMkLst>
            <pc:docMk/>
            <pc:sldMk cId="629847734" sldId="306"/>
            <ac:spMk id="6" creationId="{A1CBA9B8-07E1-1C3D-1CCC-19310DB51295}"/>
          </ac:spMkLst>
        </pc:spChg>
        <pc:picChg chg="add mod">
          <ac:chgData name="Damilare Olaleye" userId="81046d1fb4d40cef" providerId="LiveId" clId="{7F38AB3D-8C13-4DBB-990C-3D135986AEEE}" dt="2022-12-02T04:27:03.074" v="836" actId="1076"/>
          <ac:picMkLst>
            <pc:docMk/>
            <pc:sldMk cId="629847734" sldId="306"/>
            <ac:picMk id="2" creationId="{17744C3C-1990-1118-961C-5BD384A97CD1}"/>
          </ac:picMkLst>
        </pc:picChg>
        <pc:picChg chg="add mod">
          <ac:chgData name="Damilare Olaleye" userId="81046d1fb4d40cef" providerId="LiveId" clId="{7F38AB3D-8C13-4DBB-990C-3D135986AEEE}" dt="2022-12-02T04:27:03.074" v="836" actId="1076"/>
          <ac:picMkLst>
            <pc:docMk/>
            <pc:sldMk cId="629847734" sldId="306"/>
            <ac:picMk id="3" creationId="{653D4A8F-8CE9-9614-089D-440178BCD60A}"/>
          </ac:picMkLst>
        </pc:picChg>
        <pc:picChg chg="add mod">
          <ac:chgData name="Damilare Olaleye" userId="81046d1fb4d40cef" providerId="LiveId" clId="{7F38AB3D-8C13-4DBB-990C-3D135986AEEE}" dt="2022-12-02T04:27:03.074" v="836" actId="1076"/>
          <ac:picMkLst>
            <pc:docMk/>
            <pc:sldMk cId="629847734" sldId="306"/>
            <ac:picMk id="4" creationId="{2FE70B8B-ECD5-10F1-73C4-DE1CAA28BD5E}"/>
          </ac:picMkLst>
        </pc:picChg>
        <pc:picChg chg="add mod">
          <ac:chgData name="Damilare Olaleye" userId="81046d1fb4d40cef" providerId="LiveId" clId="{7F38AB3D-8C13-4DBB-990C-3D135986AEEE}" dt="2022-12-02T04:27:03.074" v="836" actId="1076"/>
          <ac:picMkLst>
            <pc:docMk/>
            <pc:sldMk cId="629847734" sldId="306"/>
            <ac:picMk id="5" creationId="{3945B6A4-F0FC-563F-57F2-AC2212FD9164}"/>
          </ac:picMkLst>
        </pc:picChg>
      </pc:sldChg>
      <pc:sldChg chg="addSp delSp modSp add mod">
        <pc:chgData name="Damilare Olaleye" userId="81046d1fb4d40cef" providerId="LiveId" clId="{7F38AB3D-8C13-4DBB-990C-3D135986AEEE}" dt="2022-12-02T04:45:54.978" v="1667" actId="20577"/>
        <pc:sldMkLst>
          <pc:docMk/>
          <pc:sldMk cId="736493433" sldId="307"/>
        </pc:sldMkLst>
        <pc:spChg chg="add mod">
          <ac:chgData name="Damilare Olaleye" userId="81046d1fb4d40cef" providerId="LiveId" clId="{7F38AB3D-8C13-4DBB-990C-3D135986AEEE}" dt="2022-12-02T04:28:21.193" v="871" actId="20577"/>
          <ac:spMkLst>
            <pc:docMk/>
            <pc:sldMk cId="736493433" sldId="307"/>
            <ac:spMk id="6" creationId="{D55328B7-C76D-3F01-EA72-66326DAE370A}"/>
          </ac:spMkLst>
        </pc:spChg>
        <pc:spChg chg="add mod">
          <ac:chgData name="Damilare Olaleye" userId="81046d1fb4d40cef" providerId="LiveId" clId="{7F38AB3D-8C13-4DBB-990C-3D135986AEEE}" dt="2022-12-02T04:45:54.978" v="1667" actId="20577"/>
          <ac:spMkLst>
            <pc:docMk/>
            <pc:sldMk cId="736493433" sldId="307"/>
            <ac:spMk id="7" creationId="{DF3B9C01-5B55-7813-7BDA-68827A491BFA}"/>
          </ac:spMkLst>
        </pc:spChg>
        <pc:picChg chg="del">
          <ac:chgData name="Damilare Olaleye" userId="81046d1fb4d40cef" providerId="LiveId" clId="{7F38AB3D-8C13-4DBB-990C-3D135986AEEE}" dt="2022-12-02T04:27:48.074" v="850" actId="478"/>
          <ac:picMkLst>
            <pc:docMk/>
            <pc:sldMk cId="736493433" sldId="307"/>
            <ac:picMk id="2" creationId="{17744C3C-1990-1118-961C-5BD384A97CD1}"/>
          </ac:picMkLst>
        </pc:picChg>
        <pc:picChg chg="del">
          <ac:chgData name="Damilare Olaleye" userId="81046d1fb4d40cef" providerId="LiveId" clId="{7F38AB3D-8C13-4DBB-990C-3D135986AEEE}" dt="2022-12-02T04:27:50.465" v="851" actId="478"/>
          <ac:picMkLst>
            <pc:docMk/>
            <pc:sldMk cId="736493433" sldId="307"/>
            <ac:picMk id="3" creationId="{653D4A8F-8CE9-9614-089D-440178BCD60A}"/>
          </ac:picMkLst>
        </pc:picChg>
        <pc:picChg chg="del">
          <ac:chgData name="Damilare Olaleye" userId="81046d1fb4d40cef" providerId="LiveId" clId="{7F38AB3D-8C13-4DBB-990C-3D135986AEEE}" dt="2022-12-02T04:27:50.465" v="851" actId="478"/>
          <ac:picMkLst>
            <pc:docMk/>
            <pc:sldMk cId="736493433" sldId="307"/>
            <ac:picMk id="4" creationId="{2FE70B8B-ECD5-10F1-73C4-DE1CAA28BD5E}"/>
          </ac:picMkLst>
        </pc:picChg>
        <pc:picChg chg="del">
          <ac:chgData name="Damilare Olaleye" userId="81046d1fb4d40cef" providerId="LiveId" clId="{7F38AB3D-8C13-4DBB-990C-3D135986AEEE}" dt="2022-12-02T04:27:50.465" v="851" actId="478"/>
          <ac:picMkLst>
            <pc:docMk/>
            <pc:sldMk cId="736493433" sldId="307"/>
            <ac:picMk id="5" creationId="{3945B6A4-F0FC-563F-57F2-AC2212FD9164}"/>
          </ac:picMkLst>
        </pc:picChg>
      </pc:sldChg>
      <pc:sldChg chg="addSp delSp modSp add mod">
        <pc:chgData name="Damilare Olaleye" userId="81046d1fb4d40cef" providerId="LiveId" clId="{7F38AB3D-8C13-4DBB-990C-3D135986AEEE}" dt="2022-12-02T05:06:00.532" v="1713" actId="1076"/>
        <pc:sldMkLst>
          <pc:docMk/>
          <pc:sldMk cId="141982584" sldId="308"/>
        </pc:sldMkLst>
        <pc:spChg chg="mod">
          <ac:chgData name="Damilare Olaleye" userId="81046d1fb4d40cef" providerId="LiveId" clId="{7F38AB3D-8C13-4DBB-990C-3D135986AEEE}" dt="2022-12-02T05:03:45.677" v="1677" actId="113"/>
          <ac:spMkLst>
            <pc:docMk/>
            <pc:sldMk cId="141982584" sldId="308"/>
            <ac:spMk id="2" creationId="{2EE29BD3-0DE7-7B8B-2607-1FD1263F617E}"/>
          </ac:spMkLst>
        </pc:spChg>
        <pc:spChg chg="mod">
          <ac:chgData name="Damilare Olaleye" userId="81046d1fb4d40cef" providerId="LiveId" clId="{7F38AB3D-8C13-4DBB-990C-3D135986AEEE}" dt="2022-12-02T05:05:25.610" v="1705"/>
          <ac:spMkLst>
            <pc:docMk/>
            <pc:sldMk cId="141982584" sldId="308"/>
            <ac:spMk id="4" creationId="{2A7E0EA0-4ACE-8189-0DEB-C5963F82E16A}"/>
          </ac:spMkLst>
        </pc:spChg>
        <pc:spChg chg="mod">
          <ac:chgData name="Damilare Olaleye" userId="81046d1fb4d40cef" providerId="LiveId" clId="{7F38AB3D-8C13-4DBB-990C-3D135986AEEE}" dt="2022-12-02T05:05:25.610" v="1705"/>
          <ac:spMkLst>
            <pc:docMk/>
            <pc:sldMk cId="141982584" sldId="308"/>
            <ac:spMk id="5" creationId="{16BC746C-1CEF-7773-BF5A-A4E74FF65F04}"/>
          </ac:spMkLst>
        </pc:spChg>
        <pc:spChg chg="mod">
          <ac:chgData name="Damilare Olaleye" userId="81046d1fb4d40cef" providerId="LiveId" clId="{7F38AB3D-8C13-4DBB-990C-3D135986AEEE}" dt="2022-12-02T05:05:25.610" v="1705"/>
          <ac:spMkLst>
            <pc:docMk/>
            <pc:sldMk cId="141982584" sldId="308"/>
            <ac:spMk id="6" creationId="{FA39AB84-EC2D-4B39-CE9B-450014A64B92}"/>
          </ac:spMkLst>
        </pc:spChg>
        <pc:spChg chg="mod">
          <ac:chgData name="Damilare Olaleye" userId="81046d1fb4d40cef" providerId="LiveId" clId="{7F38AB3D-8C13-4DBB-990C-3D135986AEEE}" dt="2022-12-02T05:05:32.894" v="1707"/>
          <ac:spMkLst>
            <pc:docMk/>
            <pc:sldMk cId="141982584" sldId="308"/>
            <ac:spMk id="10" creationId="{8643D08E-2091-3719-0F22-861CC72BAC85}"/>
          </ac:spMkLst>
        </pc:spChg>
        <pc:spChg chg="mod">
          <ac:chgData name="Damilare Olaleye" userId="81046d1fb4d40cef" providerId="LiveId" clId="{7F38AB3D-8C13-4DBB-990C-3D135986AEEE}" dt="2022-12-02T05:05:32.894" v="1707"/>
          <ac:spMkLst>
            <pc:docMk/>
            <pc:sldMk cId="141982584" sldId="308"/>
            <ac:spMk id="11" creationId="{01BD9887-7261-E7E1-30FF-6ACAF9806A85}"/>
          </ac:spMkLst>
        </pc:spChg>
        <pc:spChg chg="mod">
          <ac:chgData name="Damilare Olaleye" userId="81046d1fb4d40cef" providerId="LiveId" clId="{7F38AB3D-8C13-4DBB-990C-3D135986AEEE}" dt="2022-12-02T05:05:32.894" v="1707"/>
          <ac:spMkLst>
            <pc:docMk/>
            <pc:sldMk cId="141982584" sldId="308"/>
            <ac:spMk id="12" creationId="{48FAE2E9-9348-1B2F-2EBF-C9F813433477}"/>
          </ac:spMkLst>
        </pc:spChg>
        <pc:spChg chg="add mod">
          <ac:chgData name="Damilare Olaleye" userId="81046d1fb4d40cef" providerId="LiveId" clId="{7F38AB3D-8C13-4DBB-990C-3D135986AEEE}" dt="2022-12-02T05:06:00.532" v="1713" actId="1076"/>
          <ac:spMkLst>
            <pc:docMk/>
            <pc:sldMk cId="141982584" sldId="308"/>
            <ac:spMk id="15" creationId="{2F760A89-29C6-41C9-5B51-F114E2315DBD}"/>
          </ac:spMkLst>
        </pc:spChg>
        <pc:grpChg chg="add del mod">
          <ac:chgData name="Damilare Olaleye" userId="81046d1fb4d40cef" providerId="LiveId" clId="{7F38AB3D-8C13-4DBB-990C-3D135986AEEE}" dt="2022-12-02T05:05:28.057" v="1706"/>
          <ac:grpSpMkLst>
            <pc:docMk/>
            <pc:sldMk cId="141982584" sldId="308"/>
            <ac:grpSpMk id="3" creationId="{A3F56E99-D133-4AF2-41B6-EDF99CD4EFBC}"/>
          </ac:grpSpMkLst>
        </pc:grpChg>
        <pc:grpChg chg="add mod">
          <ac:chgData name="Damilare Olaleye" userId="81046d1fb4d40cef" providerId="LiveId" clId="{7F38AB3D-8C13-4DBB-990C-3D135986AEEE}" dt="2022-12-02T05:05:32.894" v="1707"/>
          <ac:grpSpMkLst>
            <pc:docMk/>
            <pc:sldMk cId="141982584" sldId="308"/>
            <ac:grpSpMk id="9" creationId="{F3404F17-49A1-CCD4-E838-80B06FDCB93E}"/>
          </ac:grpSpMkLst>
        </pc:grpChg>
        <pc:grpChg chg="del">
          <ac:chgData name="Damilare Olaleye" userId="81046d1fb4d40cef" providerId="LiveId" clId="{7F38AB3D-8C13-4DBB-990C-3D135986AEEE}" dt="2022-12-02T05:03:17.439" v="1669" actId="478"/>
          <ac:grpSpMkLst>
            <pc:docMk/>
            <pc:sldMk cId="141982584" sldId="308"/>
            <ac:grpSpMk id="19" creationId="{F9884E0B-861F-8B54-AE7E-82ED0249ABBC}"/>
          </ac:grpSpMkLst>
        </pc:grpChg>
        <pc:cxnChg chg="mod">
          <ac:chgData name="Damilare Olaleye" userId="81046d1fb4d40cef" providerId="LiveId" clId="{7F38AB3D-8C13-4DBB-990C-3D135986AEEE}" dt="2022-12-02T05:05:25.610" v="1705"/>
          <ac:cxnSpMkLst>
            <pc:docMk/>
            <pc:sldMk cId="141982584" sldId="308"/>
            <ac:cxnSpMk id="7" creationId="{18FA3EB5-B973-0C9F-F98C-445343B20859}"/>
          </ac:cxnSpMkLst>
        </pc:cxnChg>
        <pc:cxnChg chg="mod">
          <ac:chgData name="Damilare Olaleye" userId="81046d1fb4d40cef" providerId="LiveId" clId="{7F38AB3D-8C13-4DBB-990C-3D135986AEEE}" dt="2022-12-02T05:05:25.610" v="1705"/>
          <ac:cxnSpMkLst>
            <pc:docMk/>
            <pc:sldMk cId="141982584" sldId="308"/>
            <ac:cxnSpMk id="8" creationId="{6B663173-6A5A-239B-24FB-CBAF43FC7035}"/>
          </ac:cxnSpMkLst>
        </pc:cxnChg>
        <pc:cxnChg chg="mod">
          <ac:chgData name="Damilare Olaleye" userId="81046d1fb4d40cef" providerId="LiveId" clId="{7F38AB3D-8C13-4DBB-990C-3D135986AEEE}" dt="2022-12-02T05:05:32.894" v="1707"/>
          <ac:cxnSpMkLst>
            <pc:docMk/>
            <pc:sldMk cId="141982584" sldId="308"/>
            <ac:cxnSpMk id="13" creationId="{D8BB0417-F952-9B27-E82F-645D108228DC}"/>
          </ac:cxnSpMkLst>
        </pc:cxnChg>
        <pc:cxnChg chg="mod">
          <ac:chgData name="Damilare Olaleye" userId="81046d1fb4d40cef" providerId="LiveId" clId="{7F38AB3D-8C13-4DBB-990C-3D135986AEEE}" dt="2022-12-02T05:05:32.894" v="1707"/>
          <ac:cxnSpMkLst>
            <pc:docMk/>
            <pc:sldMk cId="141982584" sldId="308"/>
            <ac:cxnSpMk id="14" creationId="{BE2C2CF0-9535-FE9F-1912-AA44F0660983}"/>
          </ac:cxnSpMkLst>
        </pc:cxnChg>
        <pc:cxnChg chg="mod">
          <ac:chgData name="Damilare Olaleye" userId="81046d1fb4d40cef" providerId="LiveId" clId="{7F38AB3D-8C13-4DBB-990C-3D135986AEEE}" dt="2022-12-02T05:03:17.439" v="1669" actId="478"/>
          <ac:cxnSpMkLst>
            <pc:docMk/>
            <pc:sldMk cId="141982584" sldId="308"/>
            <ac:cxnSpMk id="26" creationId="{845BA905-160C-4D78-6625-E2EEF19199CA}"/>
          </ac:cxnSpMkLst>
        </pc:cxnChg>
        <pc:cxnChg chg="mod">
          <ac:chgData name="Damilare Olaleye" userId="81046d1fb4d40cef" providerId="LiveId" clId="{7F38AB3D-8C13-4DBB-990C-3D135986AEEE}" dt="2022-12-02T05:03:17.439" v="1669" actId="478"/>
          <ac:cxnSpMkLst>
            <pc:docMk/>
            <pc:sldMk cId="141982584" sldId="308"/>
            <ac:cxnSpMk id="28" creationId="{7846F803-1A96-EC53-A737-709B55E568B3}"/>
          </ac:cxnSpMkLst>
        </pc:cxnChg>
        <pc:cxnChg chg="mod">
          <ac:chgData name="Damilare Olaleye" userId="81046d1fb4d40cef" providerId="LiveId" clId="{7F38AB3D-8C13-4DBB-990C-3D135986AEEE}" dt="2022-12-02T05:03:17.439" v="1669" actId="478"/>
          <ac:cxnSpMkLst>
            <pc:docMk/>
            <pc:sldMk cId="141982584" sldId="308"/>
            <ac:cxnSpMk id="29" creationId="{DF47388D-7400-8D2D-3AA7-777CF252B6AD}"/>
          </ac:cxnSpMkLst>
        </pc:cxnChg>
        <pc:cxnChg chg="mod">
          <ac:chgData name="Damilare Olaleye" userId="81046d1fb4d40cef" providerId="LiveId" clId="{7F38AB3D-8C13-4DBB-990C-3D135986AEEE}" dt="2022-12-02T05:03:17.439" v="1669" actId="478"/>
          <ac:cxnSpMkLst>
            <pc:docMk/>
            <pc:sldMk cId="141982584" sldId="308"/>
            <ac:cxnSpMk id="30" creationId="{D6459565-3C09-0633-B3F5-B18DBAC933CF}"/>
          </ac:cxnSpMkLst>
        </pc:cxnChg>
      </pc:sldChg>
      <pc:sldChg chg="addSp modSp add mod">
        <pc:chgData name="Damilare Olaleye" userId="81046d1fb4d40cef" providerId="LiveId" clId="{7F38AB3D-8C13-4DBB-990C-3D135986AEEE}" dt="2022-12-02T05:06:56.287" v="1726" actId="122"/>
        <pc:sldMkLst>
          <pc:docMk/>
          <pc:sldMk cId="1084576924" sldId="309"/>
        </pc:sldMkLst>
        <pc:spChg chg="mod">
          <ac:chgData name="Damilare Olaleye" userId="81046d1fb4d40cef" providerId="LiveId" clId="{7F38AB3D-8C13-4DBB-990C-3D135986AEEE}" dt="2022-12-02T05:06:17.489" v="1717" actId="115"/>
          <ac:spMkLst>
            <pc:docMk/>
            <pc:sldMk cId="1084576924" sldId="309"/>
            <ac:spMk id="2" creationId="{2EE29BD3-0DE7-7B8B-2607-1FD1263F617E}"/>
          </ac:spMkLst>
        </pc:spChg>
        <pc:graphicFrameChg chg="add mod modGraphic">
          <ac:chgData name="Damilare Olaleye" userId="81046d1fb4d40cef" providerId="LiveId" clId="{7F38AB3D-8C13-4DBB-990C-3D135986AEEE}" dt="2022-12-02T05:06:56.287" v="1726" actId="122"/>
          <ac:graphicFrameMkLst>
            <pc:docMk/>
            <pc:sldMk cId="1084576924" sldId="309"/>
            <ac:graphicFrameMk id="3" creationId="{6480C6B9-D8D9-1F42-25FC-411FE4494FB0}"/>
          </ac:graphicFrameMkLst>
        </pc:graphicFrameChg>
      </pc:sldChg>
      <pc:sldChg chg="addSp modSp add mod ord">
        <pc:chgData name="Damilare Olaleye" userId="81046d1fb4d40cef" providerId="LiveId" clId="{7F38AB3D-8C13-4DBB-990C-3D135986AEEE}" dt="2022-12-02T05:07:42.344" v="1777" actId="14100"/>
        <pc:sldMkLst>
          <pc:docMk/>
          <pc:sldMk cId="3887216878" sldId="310"/>
        </pc:sldMkLst>
        <pc:spChg chg="mod">
          <ac:chgData name="Damilare Olaleye" userId="81046d1fb4d40cef" providerId="LiveId" clId="{7F38AB3D-8C13-4DBB-990C-3D135986AEEE}" dt="2022-12-02T05:05:22.700" v="1704"/>
          <ac:spMkLst>
            <pc:docMk/>
            <pc:sldMk cId="3887216878" sldId="310"/>
            <ac:spMk id="2" creationId="{2EE29BD3-0DE7-7B8B-2607-1FD1263F617E}"/>
          </ac:spMkLst>
        </pc:spChg>
        <pc:spChg chg="add mod">
          <ac:chgData name="Damilare Olaleye" userId="81046d1fb4d40cef" providerId="LiveId" clId="{7F38AB3D-8C13-4DBB-990C-3D135986AEEE}" dt="2022-12-02T05:07:42.344" v="1777" actId="14100"/>
          <ac:spMkLst>
            <pc:docMk/>
            <pc:sldMk cId="3887216878" sldId="310"/>
            <ac:spMk id="3" creationId="{B66A3B1E-9478-B579-B37C-D5DCC2A05080}"/>
          </ac:spMkLst>
        </pc:spChg>
        <pc:picChg chg="add mod">
          <ac:chgData name="Damilare Olaleye" userId="81046d1fb4d40cef" providerId="LiveId" clId="{7F38AB3D-8C13-4DBB-990C-3D135986AEEE}" dt="2022-12-02T05:04:45.317" v="1696" actId="14100"/>
          <ac:picMkLst>
            <pc:docMk/>
            <pc:sldMk cId="3887216878" sldId="310"/>
            <ac:picMk id="4" creationId="{977B3065-94DE-4DAE-19CA-655FF27F47F0}"/>
          </ac:picMkLst>
        </pc:picChg>
      </pc:sldChg>
      <pc:sldMasterChg chg="addSldLayout delSldLayout">
        <pc:chgData name="Damilare Olaleye" userId="81046d1fb4d40cef" providerId="LiveId" clId="{7F38AB3D-8C13-4DBB-990C-3D135986AEEE}" dt="2022-12-02T04:24:31.335" v="798" actId="47"/>
        <pc:sldMasterMkLst>
          <pc:docMk/>
          <pc:sldMasterMk cId="0" sldId="2147483662"/>
        </pc:sldMasterMkLst>
        <pc:sldLayoutChg chg="del">
          <pc:chgData name="Damilare Olaleye" userId="81046d1fb4d40cef" providerId="LiveId" clId="{7F38AB3D-8C13-4DBB-990C-3D135986AEEE}" dt="2022-12-02T03:13:46.608" v="44" actId="47"/>
          <pc:sldLayoutMkLst>
            <pc:docMk/>
            <pc:sldMasterMk cId="0" sldId="2147483662"/>
            <pc:sldLayoutMk cId="0" sldId="2147483648"/>
          </pc:sldLayoutMkLst>
        </pc:sldLayoutChg>
        <pc:sldLayoutChg chg="del">
          <pc:chgData name="Damilare Olaleye" userId="81046d1fb4d40cef" providerId="LiveId" clId="{7F38AB3D-8C13-4DBB-990C-3D135986AEEE}" dt="2022-12-02T04:13:08.523" v="675" actId="47"/>
          <pc:sldLayoutMkLst>
            <pc:docMk/>
            <pc:sldMasterMk cId="0" sldId="2147483662"/>
            <pc:sldLayoutMk cId="0" sldId="2147483650"/>
          </pc:sldLayoutMkLst>
        </pc:sldLayoutChg>
        <pc:sldLayoutChg chg="del">
          <pc:chgData name="Damilare Olaleye" userId="81046d1fb4d40cef" providerId="LiveId" clId="{7F38AB3D-8C13-4DBB-990C-3D135986AEEE}" dt="2022-12-02T04:03:49.491" v="567" actId="47"/>
          <pc:sldLayoutMkLst>
            <pc:docMk/>
            <pc:sldMasterMk cId="0" sldId="2147483662"/>
            <pc:sldLayoutMk cId="280031288" sldId="2147483663"/>
          </pc:sldLayoutMkLst>
        </pc:sldLayoutChg>
        <pc:sldLayoutChg chg="add del">
          <pc:chgData name="Damilare Olaleye" userId="81046d1fb4d40cef" providerId="LiveId" clId="{7F38AB3D-8C13-4DBB-990C-3D135986AEEE}" dt="2022-12-02T04:05:36.803" v="579" actId="2696"/>
          <pc:sldLayoutMkLst>
            <pc:docMk/>
            <pc:sldMasterMk cId="0" sldId="2147483662"/>
            <pc:sldLayoutMk cId="1864230304" sldId="2147483663"/>
          </pc:sldLayoutMkLst>
        </pc:sldLayoutChg>
        <pc:sldLayoutChg chg="del">
          <pc:chgData name="Damilare Olaleye" userId="81046d1fb4d40cef" providerId="LiveId" clId="{7F38AB3D-8C13-4DBB-990C-3D135986AEEE}" dt="2022-12-02T04:10:11.196" v="632" actId="47"/>
          <pc:sldLayoutMkLst>
            <pc:docMk/>
            <pc:sldMasterMk cId="0" sldId="2147483662"/>
            <pc:sldLayoutMk cId="2250894134" sldId="2147483663"/>
          </pc:sldLayoutMkLst>
        </pc:sldLayoutChg>
        <pc:sldLayoutChg chg="del">
          <pc:chgData name="Damilare Olaleye" userId="81046d1fb4d40cef" providerId="LiveId" clId="{7F38AB3D-8C13-4DBB-990C-3D135986AEEE}" dt="2022-12-02T04:24:31.335" v="798" actId="47"/>
          <pc:sldLayoutMkLst>
            <pc:docMk/>
            <pc:sldMasterMk cId="0" sldId="2147483662"/>
            <pc:sldLayoutMk cId="3142515170" sldId="2147483663"/>
          </pc:sldLayoutMkLst>
        </pc:sldLayoutChg>
      </pc:sldMasterChg>
      <pc:sldMasterChg chg="add del addSldLayout delSldLayout">
        <pc:chgData name="Damilare Olaleye" userId="81046d1fb4d40cef" providerId="LiveId" clId="{7F38AB3D-8C13-4DBB-990C-3D135986AEEE}" dt="2022-12-02T04:05:36.803" v="579" actId="2696"/>
        <pc:sldMasterMkLst>
          <pc:docMk/>
          <pc:sldMasterMk cId="766968978" sldId="2147483664"/>
        </pc:sldMasterMkLst>
        <pc:sldLayoutChg chg="add del">
          <pc:chgData name="Damilare Olaleye" userId="81046d1fb4d40cef" providerId="LiveId" clId="{7F38AB3D-8C13-4DBB-990C-3D135986AEEE}" dt="2022-12-02T04:05:36.803" v="579" actId="2696"/>
          <pc:sldLayoutMkLst>
            <pc:docMk/>
            <pc:sldMasterMk cId="766968978" sldId="2147483664"/>
            <pc:sldLayoutMk cId="1510065667" sldId="2147483665"/>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3153523227" sldId="2147483666"/>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2527039072" sldId="2147483667"/>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3889667963" sldId="2147483668"/>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1877305714" sldId="2147483669"/>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3237123163" sldId="2147483670"/>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3294473318" sldId="2147483671"/>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2769114655" sldId="2147483672"/>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3440431104" sldId="2147483673"/>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3226748789" sldId="2147483674"/>
          </pc:sldLayoutMkLst>
        </pc:sldLayoutChg>
        <pc:sldLayoutChg chg="add del">
          <pc:chgData name="Damilare Olaleye" userId="81046d1fb4d40cef" providerId="LiveId" clId="{7F38AB3D-8C13-4DBB-990C-3D135986AEEE}" dt="2022-12-02T04:05:36.803" v="579" actId="2696"/>
          <pc:sldLayoutMkLst>
            <pc:docMk/>
            <pc:sldMasterMk cId="766968978" sldId="2147483664"/>
            <pc:sldLayoutMk cId="3464039970" sldId="2147483675"/>
          </pc:sldLayoutMkLst>
        </pc:sldLayoutChg>
      </pc:sldMasterChg>
      <pc:sldMasterChg chg="del delSldLayout">
        <pc:chgData name="Damilare Olaleye" userId="81046d1fb4d40cef" providerId="LiveId" clId="{7F38AB3D-8C13-4DBB-990C-3D135986AEEE}" dt="2022-12-02T04:02:42.512" v="548" actId="47"/>
        <pc:sldMasterMkLst>
          <pc:docMk/>
          <pc:sldMasterMk cId="1232991652" sldId="2147483664"/>
        </pc:sldMasterMkLst>
        <pc:sldLayoutChg chg="del">
          <pc:chgData name="Damilare Olaleye" userId="81046d1fb4d40cef" providerId="LiveId" clId="{7F38AB3D-8C13-4DBB-990C-3D135986AEEE}" dt="2022-12-02T04:02:42.512" v="548" actId="47"/>
          <pc:sldLayoutMkLst>
            <pc:docMk/>
            <pc:sldMasterMk cId="1232991652" sldId="2147483664"/>
            <pc:sldLayoutMk cId="3176516576" sldId="2147483665"/>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2152772374" sldId="2147483666"/>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2435279572" sldId="2147483667"/>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3180191046" sldId="2147483668"/>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2487725474" sldId="2147483669"/>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2419702511" sldId="2147483670"/>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2259210776" sldId="2147483671"/>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2611977227" sldId="2147483672"/>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1120113147" sldId="2147483673"/>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1205311925" sldId="2147483674"/>
          </pc:sldLayoutMkLst>
        </pc:sldLayoutChg>
        <pc:sldLayoutChg chg="del">
          <pc:chgData name="Damilare Olaleye" userId="81046d1fb4d40cef" providerId="LiveId" clId="{7F38AB3D-8C13-4DBB-990C-3D135986AEEE}" dt="2022-12-02T04:02:42.512" v="548" actId="47"/>
          <pc:sldLayoutMkLst>
            <pc:docMk/>
            <pc:sldMasterMk cId="1232991652" sldId="2147483664"/>
            <pc:sldLayoutMk cId="816918572" sldId="2147483675"/>
          </pc:sldLayoutMkLst>
        </pc:sldLayoutChg>
      </pc:sldMasterChg>
    </pc:docChg>
  </pc:docChgLst>
  <pc:docChgLst>
    <pc:chgData name="kasra Gordini" userId="1957854887491cda" providerId="LiveId" clId="{A1DDB282-F7AE-41E2-8D33-B12E4BCAC9A5}"/>
    <pc:docChg chg="modSld">
      <pc:chgData name="kasra Gordini" userId="1957854887491cda" providerId="LiveId" clId="{A1DDB282-F7AE-41E2-8D33-B12E4BCAC9A5}" dt="2023-04-26T01:10:03.081" v="8" actId="20577"/>
      <pc:docMkLst>
        <pc:docMk/>
      </pc:docMkLst>
      <pc:sldChg chg="modSp mod">
        <pc:chgData name="kasra Gordini" userId="1957854887491cda" providerId="LiveId" clId="{A1DDB282-F7AE-41E2-8D33-B12E4BCAC9A5}" dt="2023-04-26T01:10:03.081" v="8" actId="20577"/>
        <pc:sldMkLst>
          <pc:docMk/>
          <pc:sldMk cId="0" sldId="256"/>
        </pc:sldMkLst>
        <pc:spChg chg="mod">
          <ac:chgData name="kasra Gordini" userId="1957854887491cda" providerId="LiveId" clId="{A1DDB282-F7AE-41E2-8D33-B12E4BCAC9A5}" dt="2023-04-26T01:10:03.081" v="8" actId="20577"/>
          <ac:spMkLst>
            <pc:docMk/>
            <pc:sldMk cId="0" sldId="256"/>
            <ac:spMk id="4" creationId="{25BCFBA9-AF97-6665-B687-E76CD81B4F1B}"/>
          </ac:spMkLst>
        </pc:spChg>
        <pc:spChg chg="mod">
          <ac:chgData name="kasra Gordini" userId="1957854887491cda" providerId="LiveId" clId="{A1DDB282-F7AE-41E2-8D33-B12E4BCAC9A5}" dt="2023-04-26T01:09:41.879" v="5" actId="20577"/>
          <ac:spMkLst>
            <pc:docMk/>
            <pc:sldMk cId="0" sldId="256"/>
            <ac:spMk id="7" creationId="{84B4B21E-B8BB-35E2-E379-B7D485D413B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D2D1E5-F717-4FDB-AFAD-C7B7D24CA707}"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US"/>
        </a:p>
      </dgm:t>
    </dgm:pt>
    <dgm:pt modelId="{89D29CDC-8204-4768-B2FC-61684E4F97A6}">
      <dgm:prSet phldrT="[Text]" custT="1"/>
      <dgm:spPr/>
      <dgm:t>
        <a:bodyPr/>
        <a:lstStyle/>
        <a:p>
          <a:r>
            <a:rPr lang="en-US" sz="3600" b="1" dirty="0">
              <a:latin typeface="Times New Roman" panose="02020603050405020304" pitchFamily="18" charset="0"/>
              <a:cs typeface="Times New Roman" panose="02020603050405020304" pitchFamily="18" charset="0"/>
            </a:rPr>
            <a:t>Sales Facts</a:t>
          </a:r>
        </a:p>
      </dgm:t>
    </dgm:pt>
    <dgm:pt modelId="{6693982F-22FE-4AA5-8281-650DA1E9F3AC}" type="parTrans" cxnId="{B04C7444-D853-4D22-8F6C-428C821D99CA}">
      <dgm:prSet/>
      <dgm:spPr/>
      <dgm:t>
        <a:bodyPr/>
        <a:lstStyle/>
        <a:p>
          <a:endParaRPr lang="en-US" sz="1800" b="1">
            <a:latin typeface="Times New Roman" panose="02020603050405020304" pitchFamily="18" charset="0"/>
            <a:cs typeface="Times New Roman" panose="02020603050405020304" pitchFamily="18" charset="0"/>
          </a:endParaRPr>
        </a:p>
      </dgm:t>
    </dgm:pt>
    <dgm:pt modelId="{76AA0FD1-8EE5-4BB1-A97A-18A6E4917862}" type="sibTrans" cxnId="{B04C7444-D853-4D22-8F6C-428C821D99CA}">
      <dgm:prSet/>
      <dgm:spPr/>
      <dgm:t>
        <a:bodyPr/>
        <a:lstStyle/>
        <a:p>
          <a:endParaRPr lang="en-US" sz="1800" b="1">
            <a:latin typeface="Times New Roman" panose="02020603050405020304" pitchFamily="18" charset="0"/>
            <a:cs typeface="Times New Roman" panose="02020603050405020304" pitchFamily="18" charset="0"/>
          </a:endParaRPr>
        </a:p>
      </dgm:t>
    </dgm:pt>
    <dgm:pt modelId="{E58AF991-057C-41D7-9B09-A94112E5A41E}">
      <dgm:prSet phldrT="[Text]" custT="1"/>
      <dgm:spPr/>
      <dgm:t>
        <a:bodyPr/>
        <a:lstStyle/>
        <a:p>
          <a:r>
            <a:rPr lang="en-US" sz="1200" b="1">
              <a:latin typeface="Times New Roman" panose="02020603050405020304" pitchFamily="18" charset="0"/>
              <a:cs typeface="Times New Roman" panose="02020603050405020304" pitchFamily="18" charset="0"/>
            </a:rPr>
            <a:t>Location</a:t>
          </a:r>
        </a:p>
      </dgm:t>
    </dgm:pt>
    <dgm:pt modelId="{32183DF4-9DEC-444D-87D8-99CF7332DA60}" type="parTrans" cxnId="{DE1B8829-C554-46FB-AAAD-94EBC25AC2CC}">
      <dgm:prSet/>
      <dgm:spPr/>
      <dgm:t>
        <a:bodyPr/>
        <a:lstStyle/>
        <a:p>
          <a:endParaRPr lang="en-US" sz="1800" b="1">
            <a:latin typeface="Times New Roman" panose="02020603050405020304" pitchFamily="18" charset="0"/>
            <a:cs typeface="Times New Roman" panose="02020603050405020304" pitchFamily="18" charset="0"/>
          </a:endParaRPr>
        </a:p>
      </dgm:t>
    </dgm:pt>
    <dgm:pt modelId="{2D92514B-2DF1-4D12-8D0F-0CA7A7A86664}" type="sibTrans" cxnId="{DE1B8829-C554-46FB-AAAD-94EBC25AC2CC}">
      <dgm:prSet/>
      <dgm:spPr/>
      <dgm:t>
        <a:bodyPr/>
        <a:lstStyle/>
        <a:p>
          <a:endParaRPr lang="en-US" sz="1800" b="1">
            <a:latin typeface="Times New Roman" panose="02020603050405020304" pitchFamily="18" charset="0"/>
            <a:cs typeface="Times New Roman" panose="02020603050405020304" pitchFamily="18" charset="0"/>
          </a:endParaRPr>
        </a:p>
      </dgm:t>
    </dgm:pt>
    <dgm:pt modelId="{DABEBC6A-2786-4DEC-B11E-A856388DB575}">
      <dgm:prSet phldrT="[Text]" custT="1"/>
      <dgm:spPr/>
      <dgm:t>
        <a:bodyPr/>
        <a:lstStyle/>
        <a:p>
          <a:r>
            <a:rPr lang="en-US" sz="1200" b="1">
              <a:latin typeface="Times New Roman" panose="02020603050405020304" pitchFamily="18" charset="0"/>
              <a:cs typeface="Times New Roman" panose="02020603050405020304" pitchFamily="18" charset="0"/>
            </a:rPr>
            <a:t>Order</a:t>
          </a:r>
        </a:p>
      </dgm:t>
    </dgm:pt>
    <dgm:pt modelId="{B7B071B2-9F56-47F0-A891-BCAEB70A2232}" type="parTrans" cxnId="{A58D489C-DA02-49E0-B122-666A815774E7}">
      <dgm:prSet/>
      <dgm:spPr/>
      <dgm:t>
        <a:bodyPr/>
        <a:lstStyle/>
        <a:p>
          <a:endParaRPr lang="en-US" sz="1800" b="1">
            <a:latin typeface="Times New Roman" panose="02020603050405020304" pitchFamily="18" charset="0"/>
            <a:cs typeface="Times New Roman" panose="02020603050405020304" pitchFamily="18" charset="0"/>
          </a:endParaRPr>
        </a:p>
      </dgm:t>
    </dgm:pt>
    <dgm:pt modelId="{4F35AA0F-5A50-4763-A8B0-664DBFAA583B}" type="sibTrans" cxnId="{A58D489C-DA02-49E0-B122-666A815774E7}">
      <dgm:prSet/>
      <dgm:spPr/>
      <dgm:t>
        <a:bodyPr/>
        <a:lstStyle/>
        <a:p>
          <a:endParaRPr lang="en-US" sz="1800" b="1">
            <a:latin typeface="Times New Roman" panose="02020603050405020304" pitchFamily="18" charset="0"/>
            <a:cs typeface="Times New Roman" panose="02020603050405020304" pitchFamily="18" charset="0"/>
          </a:endParaRPr>
        </a:p>
      </dgm:t>
    </dgm:pt>
    <dgm:pt modelId="{9E73B414-D02F-4852-A025-C249ADD7DE4D}">
      <dgm:prSet phldrT="[Text]" custT="1"/>
      <dgm:spPr/>
      <dgm:t>
        <a:bodyPr/>
        <a:lstStyle/>
        <a:p>
          <a:r>
            <a:rPr lang="en-US" sz="1200" b="1">
              <a:latin typeface="Times New Roman" panose="02020603050405020304" pitchFamily="18" charset="0"/>
              <a:cs typeface="Times New Roman" panose="02020603050405020304" pitchFamily="18" charset="0"/>
            </a:rPr>
            <a:t>Customer</a:t>
          </a:r>
        </a:p>
      </dgm:t>
    </dgm:pt>
    <dgm:pt modelId="{FCE51174-CF25-4BBA-A3E4-9EFDA53AEE20}" type="parTrans" cxnId="{75EF1B78-520A-4AE9-8F76-3329DCCE06DF}">
      <dgm:prSet/>
      <dgm:spPr/>
      <dgm:t>
        <a:bodyPr/>
        <a:lstStyle/>
        <a:p>
          <a:endParaRPr lang="en-US" sz="1800" b="1">
            <a:latin typeface="Times New Roman" panose="02020603050405020304" pitchFamily="18" charset="0"/>
            <a:cs typeface="Times New Roman" panose="02020603050405020304" pitchFamily="18" charset="0"/>
          </a:endParaRPr>
        </a:p>
      </dgm:t>
    </dgm:pt>
    <dgm:pt modelId="{B1D6A61C-2D26-42DF-91AF-5B1C3E4E0F60}" type="sibTrans" cxnId="{75EF1B78-520A-4AE9-8F76-3329DCCE06DF}">
      <dgm:prSet/>
      <dgm:spPr/>
      <dgm:t>
        <a:bodyPr/>
        <a:lstStyle/>
        <a:p>
          <a:endParaRPr lang="en-US" sz="1800" b="1">
            <a:latin typeface="Times New Roman" panose="02020603050405020304" pitchFamily="18" charset="0"/>
            <a:cs typeface="Times New Roman" panose="02020603050405020304" pitchFamily="18" charset="0"/>
          </a:endParaRPr>
        </a:p>
      </dgm:t>
    </dgm:pt>
    <dgm:pt modelId="{ED96D94B-6DC4-48CA-A119-A8885BDA78C6}">
      <dgm:prSet phldrT="[Text]" custT="1"/>
      <dgm:spPr/>
      <dgm:t>
        <a:bodyPr/>
        <a:lstStyle/>
        <a:p>
          <a:r>
            <a:rPr lang="en-US" sz="1200" b="1">
              <a:latin typeface="Times New Roman" panose="02020603050405020304" pitchFamily="18" charset="0"/>
              <a:cs typeface="Times New Roman" panose="02020603050405020304" pitchFamily="18" charset="0"/>
            </a:rPr>
            <a:t>Product</a:t>
          </a:r>
        </a:p>
      </dgm:t>
    </dgm:pt>
    <dgm:pt modelId="{9B85CA97-15D2-4347-8B5B-940C8016D950}" type="parTrans" cxnId="{7721E1D4-1122-4072-BD19-D2062F08C313}">
      <dgm:prSet/>
      <dgm:spPr/>
      <dgm:t>
        <a:bodyPr/>
        <a:lstStyle/>
        <a:p>
          <a:endParaRPr lang="en-US" sz="1800" b="1">
            <a:latin typeface="Times New Roman" panose="02020603050405020304" pitchFamily="18" charset="0"/>
            <a:cs typeface="Times New Roman" panose="02020603050405020304" pitchFamily="18" charset="0"/>
          </a:endParaRPr>
        </a:p>
      </dgm:t>
    </dgm:pt>
    <dgm:pt modelId="{BBF4C139-937E-4B0E-BE2A-3E2E003BF2D4}" type="sibTrans" cxnId="{7721E1D4-1122-4072-BD19-D2062F08C313}">
      <dgm:prSet/>
      <dgm:spPr/>
      <dgm:t>
        <a:bodyPr/>
        <a:lstStyle/>
        <a:p>
          <a:endParaRPr lang="en-US" sz="1800" b="1">
            <a:latin typeface="Times New Roman" panose="02020603050405020304" pitchFamily="18" charset="0"/>
            <a:cs typeface="Times New Roman" panose="02020603050405020304" pitchFamily="18" charset="0"/>
          </a:endParaRPr>
        </a:p>
      </dgm:t>
    </dgm:pt>
    <dgm:pt modelId="{D3F3F346-6447-45D2-B9F8-BFCA2D23FC76}">
      <dgm:prSet phldrT="[Text]" custT="1"/>
      <dgm:spPr/>
      <dgm:t>
        <a:bodyPr/>
        <a:lstStyle/>
        <a:p>
          <a:r>
            <a:rPr lang="en-US" sz="1200" b="1">
              <a:latin typeface="Times New Roman" panose="02020603050405020304" pitchFamily="18" charset="0"/>
              <a:cs typeface="Times New Roman" panose="02020603050405020304" pitchFamily="18" charset="0"/>
            </a:rPr>
            <a:t>Time</a:t>
          </a:r>
        </a:p>
      </dgm:t>
    </dgm:pt>
    <dgm:pt modelId="{FDB0EE7E-961D-4186-8AC3-69D23C29EB87}" type="parTrans" cxnId="{3316B041-B2F8-4C55-A015-5DEFC9CCEFA3}">
      <dgm:prSet/>
      <dgm:spPr/>
      <dgm:t>
        <a:bodyPr/>
        <a:lstStyle/>
        <a:p>
          <a:endParaRPr lang="en-US" sz="1800" b="1">
            <a:latin typeface="Times New Roman" panose="02020603050405020304" pitchFamily="18" charset="0"/>
            <a:cs typeface="Times New Roman" panose="02020603050405020304" pitchFamily="18" charset="0"/>
          </a:endParaRPr>
        </a:p>
      </dgm:t>
    </dgm:pt>
    <dgm:pt modelId="{1B7A64F4-58E3-4A43-8EA6-DC77E24FD647}" type="sibTrans" cxnId="{3316B041-B2F8-4C55-A015-5DEFC9CCEFA3}">
      <dgm:prSet/>
      <dgm:spPr/>
      <dgm:t>
        <a:bodyPr/>
        <a:lstStyle/>
        <a:p>
          <a:endParaRPr lang="en-US" sz="1800" b="1">
            <a:latin typeface="Times New Roman" panose="02020603050405020304" pitchFamily="18" charset="0"/>
            <a:cs typeface="Times New Roman" panose="02020603050405020304" pitchFamily="18" charset="0"/>
          </a:endParaRPr>
        </a:p>
      </dgm:t>
    </dgm:pt>
    <dgm:pt modelId="{EBE50FA3-CF42-4577-951E-6D4E59EEAC13}" type="pres">
      <dgm:prSet presAssocID="{D8D2D1E5-F717-4FDB-AFAD-C7B7D24CA707}" presName="composite" presStyleCnt="0">
        <dgm:presLayoutVars>
          <dgm:chMax val="1"/>
          <dgm:dir/>
          <dgm:resizeHandles val="exact"/>
        </dgm:presLayoutVars>
      </dgm:prSet>
      <dgm:spPr/>
    </dgm:pt>
    <dgm:pt modelId="{BD961377-ECC5-4CD6-801A-C040C07468C8}" type="pres">
      <dgm:prSet presAssocID="{D8D2D1E5-F717-4FDB-AFAD-C7B7D24CA707}" presName="radial" presStyleCnt="0">
        <dgm:presLayoutVars>
          <dgm:animLvl val="ctr"/>
        </dgm:presLayoutVars>
      </dgm:prSet>
      <dgm:spPr/>
    </dgm:pt>
    <dgm:pt modelId="{954E2B3A-2BBD-47DE-A534-C35B5D6043F4}" type="pres">
      <dgm:prSet presAssocID="{89D29CDC-8204-4768-B2FC-61684E4F97A6}" presName="centerShape" presStyleLbl="vennNode1" presStyleIdx="0" presStyleCnt="6"/>
      <dgm:spPr/>
    </dgm:pt>
    <dgm:pt modelId="{77D4FB54-C714-4358-8C85-2A545081C0D5}" type="pres">
      <dgm:prSet presAssocID="{E58AF991-057C-41D7-9B09-A94112E5A41E}" presName="node" presStyleLbl="vennNode1" presStyleIdx="1" presStyleCnt="6">
        <dgm:presLayoutVars>
          <dgm:bulletEnabled val="1"/>
        </dgm:presLayoutVars>
      </dgm:prSet>
      <dgm:spPr/>
    </dgm:pt>
    <dgm:pt modelId="{F22F7AEC-2FD6-4B31-8A41-F220A39BE573}" type="pres">
      <dgm:prSet presAssocID="{DABEBC6A-2786-4DEC-B11E-A856388DB575}" presName="node" presStyleLbl="vennNode1" presStyleIdx="2" presStyleCnt="6">
        <dgm:presLayoutVars>
          <dgm:bulletEnabled val="1"/>
        </dgm:presLayoutVars>
      </dgm:prSet>
      <dgm:spPr/>
    </dgm:pt>
    <dgm:pt modelId="{9BFA1F3D-BF44-460C-9D09-90FD3AA3FBE9}" type="pres">
      <dgm:prSet presAssocID="{9E73B414-D02F-4852-A025-C249ADD7DE4D}" presName="node" presStyleLbl="vennNode1" presStyleIdx="3" presStyleCnt="6">
        <dgm:presLayoutVars>
          <dgm:bulletEnabled val="1"/>
        </dgm:presLayoutVars>
      </dgm:prSet>
      <dgm:spPr/>
    </dgm:pt>
    <dgm:pt modelId="{92DB0247-4AFD-4622-860B-FC14B980D886}" type="pres">
      <dgm:prSet presAssocID="{ED96D94B-6DC4-48CA-A119-A8885BDA78C6}" presName="node" presStyleLbl="vennNode1" presStyleIdx="4" presStyleCnt="6">
        <dgm:presLayoutVars>
          <dgm:bulletEnabled val="1"/>
        </dgm:presLayoutVars>
      </dgm:prSet>
      <dgm:spPr/>
    </dgm:pt>
    <dgm:pt modelId="{A1F93F9F-02D5-426E-970E-00DC84A652E6}" type="pres">
      <dgm:prSet presAssocID="{D3F3F346-6447-45D2-B9F8-BFCA2D23FC76}" presName="node" presStyleLbl="vennNode1" presStyleIdx="5" presStyleCnt="6">
        <dgm:presLayoutVars>
          <dgm:bulletEnabled val="1"/>
        </dgm:presLayoutVars>
      </dgm:prSet>
      <dgm:spPr/>
    </dgm:pt>
  </dgm:ptLst>
  <dgm:cxnLst>
    <dgm:cxn modelId="{AA49150C-3850-49B5-BFF6-EB1C6B24137B}" type="presOf" srcId="{E58AF991-057C-41D7-9B09-A94112E5A41E}" destId="{77D4FB54-C714-4358-8C85-2A545081C0D5}" srcOrd="0" destOrd="0" presId="urn:microsoft.com/office/officeart/2005/8/layout/radial3"/>
    <dgm:cxn modelId="{DE1B8829-C554-46FB-AAAD-94EBC25AC2CC}" srcId="{89D29CDC-8204-4768-B2FC-61684E4F97A6}" destId="{E58AF991-057C-41D7-9B09-A94112E5A41E}" srcOrd="0" destOrd="0" parTransId="{32183DF4-9DEC-444D-87D8-99CF7332DA60}" sibTransId="{2D92514B-2DF1-4D12-8D0F-0CA7A7A86664}"/>
    <dgm:cxn modelId="{37660B2D-735B-4286-9C11-CD431AC0AE82}" type="presOf" srcId="{ED96D94B-6DC4-48CA-A119-A8885BDA78C6}" destId="{92DB0247-4AFD-4622-860B-FC14B980D886}" srcOrd="0" destOrd="0" presId="urn:microsoft.com/office/officeart/2005/8/layout/radial3"/>
    <dgm:cxn modelId="{413FAE35-BEE1-425A-9E24-C4903B50B62F}" type="presOf" srcId="{DABEBC6A-2786-4DEC-B11E-A856388DB575}" destId="{F22F7AEC-2FD6-4B31-8A41-F220A39BE573}" srcOrd="0" destOrd="0" presId="urn:microsoft.com/office/officeart/2005/8/layout/radial3"/>
    <dgm:cxn modelId="{3316B041-B2F8-4C55-A015-5DEFC9CCEFA3}" srcId="{89D29CDC-8204-4768-B2FC-61684E4F97A6}" destId="{D3F3F346-6447-45D2-B9F8-BFCA2D23FC76}" srcOrd="4" destOrd="0" parTransId="{FDB0EE7E-961D-4186-8AC3-69D23C29EB87}" sibTransId="{1B7A64F4-58E3-4A43-8EA6-DC77E24FD647}"/>
    <dgm:cxn modelId="{B04C7444-D853-4D22-8F6C-428C821D99CA}" srcId="{D8D2D1E5-F717-4FDB-AFAD-C7B7D24CA707}" destId="{89D29CDC-8204-4768-B2FC-61684E4F97A6}" srcOrd="0" destOrd="0" parTransId="{6693982F-22FE-4AA5-8281-650DA1E9F3AC}" sibTransId="{76AA0FD1-8EE5-4BB1-A97A-18A6E4917862}"/>
    <dgm:cxn modelId="{4B8CA347-4362-47EC-9189-BAE2CB91FC97}" type="presOf" srcId="{89D29CDC-8204-4768-B2FC-61684E4F97A6}" destId="{954E2B3A-2BBD-47DE-A534-C35B5D6043F4}" srcOrd="0" destOrd="0" presId="urn:microsoft.com/office/officeart/2005/8/layout/radial3"/>
    <dgm:cxn modelId="{87CD3A49-C24D-4E02-931B-B7B7266CAFB1}" type="presOf" srcId="{9E73B414-D02F-4852-A025-C249ADD7DE4D}" destId="{9BFA1F3D-BF44-460C-9D09-90FD3AA3FBE9}" srcOrd="0" destOrd="0" presId="urn:microsoft.com/office/officeart/2005/8/layout/radial3"/>
    <dgm:cxn modelId="{75EF1B78-520A-4AE9-8F76-3329DCCE06DF}" srcId="{89D29CDC-8204-4768-B2FC-61684E4F97A6}" destId="{9E73B414-D02F-4852-A025-C249ADD7DE4D}" srcOrd="2" destOrd="0" parTransId="{FCE51174-CF25-4BBA-A3E4-9EFDA53AEE20}" sibTransId="{B1D6A61C-2D26-42DF-91AF-5B1C3E4E0F60}"/>
    <dgm:cxn modelId="{423AE17B-6F6C-489D-881B-C9D4030E1D4E}" type="presOf" srcId="{D8D2D1E5-F717-4FDB-AFAD-C7B7D24CA707}" destId="{EBE50FA3-CF42-4577-951E-6D4E59EEAC13}" srcOrd="0" destOrd="0" presId="urn:microsoft.com/office/officeart/2005/8/layout/radial3"/>
    <dgm:cxn modelId="{A58D489C-DA02-49E0-B122-666A815774E7}" srcId="{89D29CDC-8204-4768-B2FC-61684E4F97A6}" destId="{DABEBC6A-2786-4DEC-B11E-A856388DB575}" srcOrd="1" destOrd="0" parTransId="{B7B071B2-9F56-47F0-A891-BCAEB70A2232}" sibTransId="{4F35AA0F-5A50-4763-A8B0-664DBFAA583B}"/>
    <dgm:cxn modelId="{491CF8B8-8F0D-4342-AEE7-FB733C8635B7}" type="presOf" srcId="{D3F3F346-6447-45D2-B9F8-BFCA2D23FC76}" destId="{A1F93F9F-02D5-426E-970E-00DC84A652E6}" srcOrd="0" destOrd="0" presId="urn:microsoft.com/office/officeart/2005/8/layout/radial3"/>
    <dgm:cxn modelId="{7721E1D4-1122-4072-BD19-D2062F08C313}" srcId="{89D29CDC-8204-4768-B2FC-61684E4F97A6}" destId="{ED96D94B-6DC4-48CA-A119-A8885BDA78C6}" srcOrd="3" destOrd="0" parTransId="{9B85CA97-15D2-4347-8B5B-940C8016D950}" sibTransId="{BBF4C139-937E-4B0E-BE2A-3E2E003BF2D4}"/>
    <dgm:cxn modelId="{B4ADE402-097D-4297-A830-B425A8FCAFA8}" type="presParOf" srcId="{EBE50FA3-CF42-4577-951E-6D4E59EEAC13}" destId="{BD961377-ECC5-4CD6-801A-C040C07468C8}" srcOrd="0" destOrd="0" presId="urn:microsoft.com/office/officeart/2005/8/layout/radial3"/>
    <dgm:cxn modelId="{C70B8891-D366-409E-AF96-B83303C0CAD7}" type="presParOf" srcId="{BD961377-ECC5-4CD6-801A-C040C07468C8}" destId="{954E2B3A-2BBD-47DE-A534-C35B5D6043F4}" srcOrd="0" destOrd="0" presId="urn:microsoft.com/office/officeart/2005/8/layout/radial3"/>
    <dgm:cxn modelId="{2765D903-583A-4E48-AA08-8CE62D96E69B}" type="presParOf" srcId="{BD961377-ECC5-4CD6-801A-C040C07468C8}" destId="{77D4FB54-C714-4358-8C85-2A545081C0D5}" srcOrd="1" destOrd="0" presId="urn:microsoft.com/office/officeart/2005/8/layout/radial3"/>
    <dgm:cxn modelId="{B11E16E9-4891-4C9B-A3F9-D26F63D3DB79}" type="presParOf" srcId="{BD961377-ECC5-4CD6-801A-C040C07468C8}" destId="{F22F7AEC-2FD6-4B31-8A41-F220A39BE573}" srcOrd="2" destOrd="0" presId="urn:microsoft.com/office/officeart/2005/8/layout/radial3"/>
    <dgm:cxn modelId="{E96C3907-BE92-4D29-A90C-5FACFBE70CE6}" type="presParOf" srcId="{BD961377-ECC5-4CD6-801A-C040C07468C8}" destId="{9BFA1F3D-BF44-460C-9D09-90FD3AA3FBE9}" srcOrd="3" destOrd="0" presId="urn:microsoft.com/office/officeart/2005/8/layout/radial3"/>
    <dgm:cxn modelId="{3511DEC4-7925-4004-863D-A5E9190F70D0}" type="presParOf" srcId="{BD961377-ECC5-4CD6-801A-C040C07468C8}" destId="{92DB0247-4AFD-4622-860B-FC14B980D886}" srcOrd="4" destOrd="0" presId="urn:microsoft.com/office/officeart/2005/8/layout/radial3"/>
    <dgm:cxn modelId="{E73FEFB4-F836-4E91-86DC-65FD16793E38}" type="presParOf" srcId="{BD961377-ECC5-4CD6-801A-C040C07468C8}" destId="{A1F93F9F-02D5-426E-970E-00DC84A652E6}"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1CF9CA-C9CC-4314-B575-3984FA0159E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ECB7A8D-AA8C-48FC-B244-3259CF280213}">
      <dgm:prSet phldrT="[Text]" custT="1"/>
      <dgm:spPr>
        <a:xfrm>
          <a:off x="2890316" y="504692"/>
          <a:ext cx="1590945" cy="795472"/>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Year</a:t>
          </a:r>
        </a:p>
      </dgm:t>
    </dgm:pt>
    <dgm:pt modelId="{CC4E691E-E6DF-4E9E-948C-72C53022BBA6}" type="parTrans" cxnId="{322E6EF1-F76C-48AC-928E-90EF426162AB}">
      <dgm:prSet/>
      <dgm:spPr/>
      <dgm:t>
        <a:bodyPr/>
        <a:lstStyle/>
        <a:p>
          <a:endParaRPr lang="en-US" sz="2000" b="1">
            <a:latin typeface="Times New Roman" panose="02020603050405020304" pitchFamily="18" charset="0"/>
            <a:cs typeface="Times New Roman" panose="02020603050405020304" pitchFamily="18" charset="0"/>
          </a:endParaRPr>
        </a:p>
      </dgm:t>
    </dgm:pt>
    <dgm:pt modelId="{028DF8D0-AA3E-41C5-B64A-414C70C46252}" type="sibTrans" cxnId="{322E6EF1-F76C-48AC-928E-90EF426162AB}">
      <dgm:prSet/>
      <dgm:spPr/>
      <dgm:t>
        <a:bodyPr/>
        <a:lstStyle/>
        <a:p>
          <a:endParaRPr lang="en-US" sz="2000" b="1">
            <a:latin typeface="Times New Roman" panose="02020603050405020304" pitchFamily="18" charset="0"/>
            <a:cs typeface="Times New Roman" panose="02020603050405020304" pitchFamily="18" charset="0"/>
          </a:endParaRPr>
        </a:p>
      </dgm:t>
    </dgm:pt>
    <dgm:pt modelId="{F5EEE172-E79F-416C-9257-1CA4C802077D}">
      <dgm:prSet phldrT="[Text]" custT="1"/>
      <dgm:spPr>
        <a:xfrm>
          <a:off x="2750" y="1634263"/>
          <a:ext cx="1590945" cy="795472"/>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First Quarter</a:t>
          </a:r>
        </a:p>
      </dgm:t>
    </dgm:pt>
    <dgm:pt modelId="{4E8EE56A-350C-4A48-85F1-11C418D0ADCD}" type="parTrans" cxnId="{B8EC5A21-FB0E-411A-9CBB-F9A42B831FF9}">
      <dgm:prSet/>
      <dgm:spPr>
        <a:xfrm>
          <a:off x="798223" y="1300165"/>
          <a:ext cx="2887565" cy="334098"/>
        </a:xfrm>
        <a:custGeom>
          <a:avLst/>
          <a:gdLst/>
          <a:ahLst/>
          <a:cxnLst/>
          <a:rect l="0" t="0" r="0" b="0"/>
          <a:pathLst>
            <a:path>
              <a:moveTo>
                <a:pt x="2887565" y="0"/>
              </a:moveTo>
              <a:lnTo>
                <a:pt x="2887565" y="167049"/>
              </a:lnTo>
              <a:lnTo>
                <a:pt x="0" y="167049"/>
              </a:lnTo>
              <a:lnTo>
                <a:pt x="0" y="334098"/>
              </a:lnTo>
            </a:path>
          </a:pathLst>
        </a:custGeom>
        <a:noFill/>
        <a:ln w="25400" cap="flat" cmpd="sng" algn="ctr">
          <a:solidFill>
            <a:srgbClr val="3A81BA">
              <a:shade val="60000"/>
              <a:hueOff val="0"/>
              <a:satOff val="0"/>
              <a:lumOff val="0"/>
              <a:alphaOff val="0"/>
            </a:srgbClr>
          </a:solidFill>
          <a:prstDash val="solid"/>
        </a:ln>
        <a:effectLst/>
      </dgm:spPr>
      <dgm:t>
        <a:bodyPr/>
        <a:lstStyle/>
        <a:p>
          <a:endParaRPr lang="en-US" sz="2000" b="1">
            <a:latin typeface="Times New Roman" panose="02020603050405020304" pitchFamily="18" charset="0"/>
            <a:cs typeface="Times New Roman" panose="02020603050405020304" pitchFamily="18" charset="0"/>
          </a:endParaRPr>
        </a:p>
      </dgm:t>
    </dgm:pt>
    <dgm:pt modelId="{E0A5B412-2ADB-4D4D-89A5-DFEC03DA9EB9}" type="sibTrans" cxnId="{B8EC5A21-FB0E-411A-9CBB-F9A42B831FF9}">
      <dgm:prSet/>
      <dgm:spPr/>
      <dgm:t>
        <a:bodyPr/>
        <a:lstStyle/>
        <a:p>
          <a:endParaRPr lang="en-US" sz="2000" b="1">
            <a:latin typeface="Times New Roman" panose="02020603050405020304" pitchFamily="18" charset="0"/>
            <a:cs typeface="Times New Roman" panose="02020603050405020304" pitchFamily="18" charset="0"/>
          </a:endParaRPr>
        </a:p>
      </dgm:t>
    </dgm:pt>
    <dgm:pt modelId="{EA24EF75-3D9B-4C27-A668-7769AC88ECBB}">
      <dgm:prSet phldrT="[Text]" custT="1"/>
      <dgm:spPr>
        <a:xfrm>
          <a:off x="1927794" y="1634263"/>
          <a:ext cx="1590945" cy="795472"/>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Second Quarter</a:t>
          </a:r>
        </a:p>
      </dgm:t>
    </dgm:pt>
    <dgm:pt modelId="{6DCC0A7C-010A-4188-B416-FE2F286B68CE}" type="parTrans" cxnId="{18F59886-0ECF-4128-9F48-75F1B42F11F1}">
      <dgm:prSet/>
      <dgm:spPr>
        <a:xfrm>
          <a:off x="2723266" y="1300165"/>
          <a:ext cx="962521" cy="334098"/>
        </a:xfrm>
        <a:custGeom>
          <a:avLst/>
          <a:gdLst/>
          <a:ahLst/>
          <a:cxnLst/>
          <a:rect l="0" t="0" r="0" b="0"/>
          <a:pathLst>
            <a:path>
              <a:moveTo>
                <a:pt x="962521" y="0"/>
              </a:moveTo>
              <a:lnTo>
                <a:pt x="962521" y="167049"/>
              </a:lnTo>
              <a:lnTo>
                <a:pt x="0" y="167049"/>
              </a:lnTo>
              <a:lnTo>
                <a:pt x="0" y="334098"/>
              </a:lnTo>
            </a:path>
          </a:pathLst>
        </a:custGeom>
        <a:noFill/>
        <a:ln w="25400" cap="flat" cmpd="sng" algn="ctr">
          <a:solidFill>
            <a:srgbClr val="3A81BA">
              <a:shade val="60000"/>
              <a:hueOff val="0"/>
              <a:satOff val="0"/>
              <a:lumOff val="0"/>
              <a:alphaOff val="0"/>
            </a:srgbClr>
          </a:solidFill>
          <a:prstDash val="solid"/>
        </a:ln>
        <a:effectLst/>
      </dgm:spPr>
      <dgm:t>
        <a:bodyPr/>
        <a:lstStyle/>
        <a:p>
          <a:endParaRPr lang="en-US" sz="2000" b="1">
            <a:latin typeface="Times New Roman" panose="02020603050405020304" pitchFamily="18" charset="0"/>
            <a:cs typeface="Times New Roman" panose="02020603050405020304" pitchFamily="18" charset="0"/>
          </a:endParaRPr>
        </a:p>
      </dgm:t>
    </dgm:pt>
    <dgm:pt modelId="{9E1F6E95-1009-4266-9581-941F2D75F658}" type="sibTrans" cxnId="{18F59886-0ECF-4128-9F48-75F1B42F11F1}">
      <dgm:prSet/>
      <dgm:spPr/>
      <dgm:t>
        <a:bodyPr/>
        <a:lstStyle/>
        <a:p>
          <a:endParaRPr lang="en-US" sz="2000" b="1">
            <a:latin typeface="Times New Roman" panose="02020603050405020304" pitchFamily="18" charset="0"/>
            <a:cs typeface="Times New Roman" panose="02020603050405020304" pitchFamily="18" charset="0"/>
          </a:endParaRPr>
        </a:p>
      </dgm:t>
    </dgm:pt>
    <dgm:pt modelId="{A1047281-AEB0-4FB8-9154-D9D7C97ADA61}">
      <dgm:prSet phldrT="[Text]" custT="1"/>
      <dgm:spPr>
        <a:xfrm>
          <a:off x="3852838" y="1634263"/>
          <a:ext cx="1590945" cy="795472"/>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Third Quarter</a:t>
          </a:r>
        </a:p>
      </dgm:t>
    </dgm:pt>
    <dgm:pt modelId="{FFA45533-2E4B-4551-8641-47D66FDB5A03}" type="parTrans" cxnId="{E66C8174-791E-4E39-B2AA-112BE0BD1F45}">
      <dgm:prSet/>
      <dgm:spPr>
        <a:xfrm>
          <a:off x="3685788" y="1300165"/>
          <a:ext cx="962521" cy="334098"/>
        </a:xfrm>
        <a:custGeom>
          <a:avLst/>
          <a:gdLst/>
          <a:ahLst/>
          <a:cxnLst/>
          <a:rect l="0" t="0" r="0" b="0"/>
          <a:pathLst>
            <a:path>
              <a:moveTo>
                <a:pt x="0" y="0"/>
              </a:moveTo>
              <a:lnTo>
                <a:pt x="0" y="167049"/>
              </a:lnTo>
              <a:lnTo>
                <a:pt x="962521" y="167049"/>
              </a:lnTo>
              <a:lnTo>
                <a:pt x="962521" y="334098"/>
              </a:lnTo>
            </a:path>
          </a:pathLst>
        </a:custGeom>
        <a:noFill/>
        <a:ln w="25400" cap="flat" cmpd="sng" algn="ctr">
          <a:solidFill>
            <a:srgbClr val="3A81BA">
              <a:shade val="60000"/>
              <a:hueOff val="0"/>
              <a:satOff val="0"/>
              <a:lumOff val="0"/>
              <a:alphaOff val="0"/>
            </a:srgbClr>
          </a:solidFill>
          <a:prstDash val="solid"/>
        </a:ln>
        <a:effectLst/>
      </dgm:spPr>
      <dgm:t>
        <a:bodyPr/>
        <a:lstStyle/>
        <a:p>
          <a:endParaRPr lang="en-US" sz="2000" b="1">
            <a:latin typeface="Times New Roman" panose="02020603050405020304" pitchFamily="18" charset="0"/>
            <a:cs typeface="Times New Roman" panose="02020603050405020304" pitchFamily="18" charset="0"/>
          </a:endParaRPr>
        </a:p>
      </dgm:t>
    </dgm:pt>
    <dgm:pt modelId="{7C506B51-A841-4F1E-A3AA-4F331FEB7E07}" type="sibTrans" cxnId="{E66C8174-791E-4E39-B2AA-112BE0BD1F45}">
      <dgm:prSet/>
      <dgm:spPr/>
      <dgm:t>
        <a:bodyPr/>
        <a:lstStyle/>
        <a:p>
          <a:endParaRPr lang="en-US" sz="2000" b="1">
            <a:latin typeface="Times New Roman" panose="02020603050405020304" pitchFamily="18" charset="0"/>
            <a:cs typeface="Times New Roman" panose="02020603050405020304" pitchFamily="18" charset="0"/>
          </a:endParaRPr>
        </a:p>
      </dgm:t>
    </dgm:pt>
    <dgm:pt modelId="{4CB85E28-3445-476B-8134-B2F8B43585C8}">
      <dgm:prSet phldrT="[Text]" custT="1"/>
      <dgm:spPr>
        <a:xfrm>
          <a:off x="5777881" y="1634263"/>
          <a:ext cx="1590945" cy="795472"/>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Fourth Quarter</a:t>
          </a:r>
        </a:p>
      </dgm:t>
    </dgm:pt>
    <dgm:pt modelId="{8904C16D-E63B-4538-A231-C034DC5F33E9}" type="parTrans" cxnId="{965EAAB0-273A-4363-951D-AC3BB306F29A}">
      <dgm:prSet/>
      <dgm:spPr>
        <a:xfrm>
          <a:off x="3685788" y="1300165"/>
          <a:ext cx="2887565" cy="334098"/>
        </a:xfrm>
        <a:custGeom>
          <a:avLst/>
          <a:gdLst/>
          <a:ahLst/>
          <a:cxnLst/>
          <a:rect l="0" t="0" r="0" b="0"/>
          <a:pathLst>
            <a:path>
              <a:moveTo>
                <a:pt x="0" y="0"/>
              </a:moveTo>
              <a:lnTo>
                <a:pt x="0" y="167049"/>
              </a:lnTo>
              <a:lnTo>
                <a:pt x="2887565" y="167049"/>
              </a:lnTo>
              <a:lnTo>
                <a:pt x="2887565" y="334098"/>
              </a:lnTo>
            </a:path>
          </a:pathLst>
        </a:custGeom>
        <a:noFill/>
        <a:ln w="25400" cap="flat" cmpd="sng" algn="ctr">
          <a:solidFill>
            <a:srgbClr val="3A81BA">
              <a:shade val="60000"/>
              <a:hueOff val="0"/>
              <a:satOff val="0"/>
              <a:lumOff val="0"/>
              <a:alphaOff val="0"/>
            </a:srgbClr>
          </a:solidFill>
          <a:prstDash val="solid"/>
        </a:ln>
        <a:effectLst/>
      </dgm:spPr>
      <dgm:t>
        <a:bodyPr/>
        <a:lstStyle/>
        <a:p>
          <a:endParaRPr lang="en-US" sz="2000" b="1">
            <a:latin typeface="Times New Roman" panose="02020603050405020304" pitchFamily="18" charset="0"/>
            <a:cs typeface="Times New Roman" panose="02020603050405020304" pitchFamily="18" charset="0"/>
          </a:endParaRPr>
        </a:p>
      </dgm:t>
    </dgm:pt>
    <dgm:pt modelId="{00863E9C-1061-435D-AAE2-F435A6C8C931}" type="sibTrans" cxnId="{965EAAB0-273A-4363-951D-AC3BB306F29A}">
      <dgm:prSet/>
      <dgm:spPr/>
      <dgm:t>
        <a:bodyPr/>
        <a:lstStyle/>
        <a:p>
          <a:endParaRPr lang="en-US" sz="2000" b="1">
            <a:latin typeface="Times New Roman" panose="02020603050405020304" pitchFamily="18" charset="0"/>
            <a:cs typeface="Times New Roman" panose="02020603050405020304" pitchFamily="18" charset="0"/>
          </a:endParaRPr>
        </a:p>
      </dgm:t>
    </dgm:pt>
    <dgm:pt modelId="{E141F5C2-33F5-48CE-B435-56FB1117D67C}">
      <dgm:prSet phldrT="[Text]" custT="1"/>
      <dgm:spPr>
        <a:xfrm>
          <a:off x="400486" y="2763834"/>
          <a:ext cx="1590945" cy="795472"/>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Months – Jan to Mar</a:t>
          </a:r>
        </a:p>
      </dgm:t>
    </dgm:pt>
    <dgm:pt modelId="{8E68EB92-47F3-43F2-BC9C-04B9F7847686}" type="parTrans" cxnId="{E6785796-D241-42E0-8F60-A55416540AAF}">
      <dgm:prSet/>
      <dgm:spPr>
        <a:xfrm>
          <a:off x="161844" y="2429736"/>
          <a:ext cx="238641" cy="731834"/>
        </a:xfrm>
        <a:custGeom>
          <a:avLst/>
          <a:gdLst/>
          <a:ahLst/>
          <a:cxnLst/>
          <a:rect l="0" t="0" r="0" b="0"/>
          <a:pathLst>
            <a:path>
              <a:moveTo>
                <a:pt x="0" y="0"/>
              </a:moveTo>
              <a:lnTo>
                <a:pt x="0" y="731834"/>
              </a:lnTo>
              <a:lnTo>
                <a:pt x="238641" y="731834"/>
              </a:lnTo>
            </a:path>
          </a:pathLst>
        </a:custGeom>
        <a:noFill/>
        <a:ln w="25400" cap="flat" cmpd="sng" algn="ctr">
          <a:solidFill>
            <a:srgbClr val="3A81BA">
              <a:shade val="80000"/>
              <a:hueOff val="0"/>
              <a:satOff val="0"/>
              <a:lumOff val="0"/>
              <a:alphaOff val="0"/>
            </a:srgbClr>
          </a:solidFill>
          <a:prstDash val="solid"/>
        </a:ln>
        <a:effectLst/>
      </dgm:spPr>
      <dgm:t>
        <a:bodyPr/>
        <a:lstStyle/>
        <a:p>
          <a:endParaRPr lang="en-US" sz="2000" b="1">
            <a:latin typeface="Times New Roman" panose="02020603050405020304" pitchFamily="18" charset="0"/>
            <a:cs typeface="Times New Roman" panose="02020603050405020304" pitchFamily="18" charset="0"/>
          </a:endParaRPr>
        </a:p>
      </dgm:t>
    </dgm:pt>
    <dgm:pt modelId="{A698062D-5FF3-4757-B525-5E59401C69DC}" type="sibTrans" cxnId="{E6785796-D241-42E0-8F60-A55416540AAF}">
      <dgm:prSet/>
      <dgm:spPr/>
      <dgm:t>
        <a:bodyPr/>
        <a:lstStyle/>
        <a:p>
          <a:endParaRPr lang="en-US" sz="2000" b="1">
            <a:latin typeface="Times New Roman" panose="02020603050405020304" pitchFamily="18" charset="0"/>
            <a:cs typeface="Times New Roman" panose="02020603050405020304" pitchFamily="18" charset="0"/>
          </a:endParaRPr>
        </a:p>
      </dgm:t>
    </dgm:pt>
    <dgm:pt modelId="{71C83A86-4476-43FA-B7CA-BEC87563E7F0}">
      <dgm:prSet phldrT="[Text]" custT="1"/>
      <dgm:spPr>
        <a:xfrm>
          <a:off x="2325530" y="2763834"/>
          <a:ext cx="1590945" cy="795472"/>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Months – Apr to Jun</a:t>
          </a:r>
        </a:p>
      </dgm:t>
    </dgm:pt>
    <dgm:pt modelId="{831FE3DF-E866-40BF-B858-C0A419DED783}" type="parTrans" cxnId="{5C1DB7CC-6232-4AE0-8F09-94F57C1C0BEF}">
      <dgm:prSet/>
      <dgm:spPr>
        <a:xfrm>
          <a:off x="2086888" y="2429736"/>
          <a:ext cx="238641" cy="731834"/>
        </a:xfrm>
        <a:custGeom>
          <a:avLst/>
          <a:gdLst/>
          <a:ahLst/>
          <a:cxnLst/>
          <a:rect l="0" t="0" r="0" b="0"/>
          <a:pathLst>
            <a:path>
              <a:moveTo>
                <a:pt x="0" y="0"/>
              </a:moveTo>
              <a:lnTo>
                <a:pt x="0" y="731834"/>
              </a:lnTo>
              <a:lnTo>
                <a:pt x="238641" y="731834"/>
              </a:lnTo>
            </a:path>
          </a:pathLst>
        </a:custGeom>
        <a:noFill/>
        <a:ln w="25400" cap="flat" cmpd="sng" algn="ctr">
          <a:solidFill>
            <a:srgbClr val="3A81BA">
              <a:shade val="80000"/>
              <a:hueOff val="0"/>
              <a:satOff val="0"/>
              <a:lumOff val="0"/>
              <a:alphaOff val="0"/>
            </a:srgbClr>
          </a:solidFill>
          <a:prstDash val="solid"/>
        </a:ln>
        <a:effectLst/>
      </dgm:spPr>
      <dgm:t>
        <a:bodyPr/>
        <a:lstStyle/>
        <a:p>
          <a:endParaRPr lang="en-US" sz="2000" b="1">
            <a:latin typeface="Times New Roman" panose="02020603050405020304" pitchFamily="18" charset="0"/>
            <a:cs typeface="Times New Roman" panose="02020603050405020304" pitchFamily="18" charset="0"/>
          </a:endParaRPr>
        </a:p>
      </dgm:t>
    </dgm:pt>
    <dgm:pt modelId="{61A4650F-F411-4651-9ACE-D8D0079529C7}" type="sibTrans" cxnId="{5C1DB7CC-6232-4AE0-8F09-94F57C1C0BEF}">
      <dgm:prSet/>
      <dgm:spPr/>
      <dgm:t>
        <a:bodyPr/>
        <a:lstStyle/>
        <a:p>
          <a:endParaRPr lang="en-US" sz="2000" b="1">
            <a:latin typeface="Times New Roman" panose="02020603050405020304" pitchFamily="18" charset="0"/>
            <a:cs typeface="Times New Roman" panose="02020603050405020304" pitchFamily="18" charset="0"/>
          </a:endParaRPr>
        </a:p>
      </dgm:t>
    </dgm:pt>
    <dgm:pt modelId="{4083D9A3-5FE2-4BD9-A675-7F43D16FB30C}">
      <dgm:prSet phldrT="[Text]" custT="1"/>
      <dgm:spPr>
        <a:xfrm>
          <a:off x="4250574" y="2763834"/>
          <a:ext cx="1590945" cy="795472"/>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Months – Jul to Sep</a:t>
          </a:r>
        </a:p>
      </dgm:t>
    </dgm:pt>
    <dgm:pt modelId="{39DA15A9-DD10-4DE3-9E82-F39578CBAF45}" type="parTrans" cxnId="{8A0E2D03-62D4-4824-B989-597C1FDED031}">
      <dgm:prSet/>
      <dgm:spPr>
        <a:xfrm>
          <a:off x="4011932" y="2429736"/>
          <a:ext cx="238641" cy="731834"/>
        </a:xfrm>
        <a:custGeom>
          <a:avLst/>
          <a:gdLst/>
          <a:ahLst/>
          <a:cxnLst/>
          <a:rect l="0" t="0" r="0" b="0"/>
          <a:pathLst>
            <a:path>
              <a:moveTo>
                <a:pt x="0" y="0"/>
              </a:moveTo>
              <a:lnTo>
                <a:pt x="0" y="731834"/>
              </a:lnTo>
              <a:lnTo>
                <a:pt x="238641" y="731834"/>
              </a:lnTo>
            </a:path>
          </a:pathLst>
        </a:custGeom>
        <a:noFill/>
        <a:ln w="25400" cap="flat" cmpd="sng" algn="ctr">
          <a:solidFill>
            <a:srgbClr val="3A81BA">
              <a:shade val="80000"/>
              <a:hueOff val="0"/>
              <a:satOff val="0"/>
              <a:lumOff val="0"/>
              <a:alphaOff val="0"/>
            </a:srgbClr>
          </a:solidFill>
          <a:prstDash val="solid"/>
        </a:ln>
        <a:effectLst/>
      </dgm:spPr>
      <dgm:t>
        <a:bodyPr/>
        <a:lstStyle/>
        <a:p>
          <a:endParaRPr lang="en-US" sz="2000" b="1">
            <a:latin typeface="Times New Roman" panose="02020603050405020304" pitchFamily="18" charset="0"/>
            <a:cs typeface="Times New Roman" panose="02020603050405020304" pitchFamily="18" charset="0"/>
          </a:endParaRPr>
        </a:p>
      </dgm:t>
    </dgm:pt>
    <dgm:pt modelId="{4A64B7A9-2DAD-49C2-A666-A463CA0DE34C}" type="sibTrans" cxnId="{8A0E2D03-62D4-4824-B989-597C1FDED031}">
      <dgm:prSet/>
      <dgm:spPr/>
      <dgm:t>
        <a:bodyPr/>
        <a:lstStyle/>
        <a:p>
          <a:endParaRPr lang="en-US" sz="2000" b="1">
            <a:latin typeface="Times New Roman" panose="02020603050405020304" pitchFamily="18" charset="0"/>
            <a:cs typeface="Times New Roman" panose="02020603050405020304" pitchFamily="18" charset="0"/>
          </a:endParaRPr>
        </a:p>
      </dgm:t>
    </dgm:pt>
    <dgm:pt modelId="{86B7D576-74DA-46A6-8901-A465C27C9EDF}">
      <dgm:prSet phldrT="[Text]" custT="1"/>
      <dgm:spPr>
        <a:xfrm>
          <a:off x="6175618" y="2763834"/>
          <a:ext cx="1590945" cy="795472"/>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Months – Oct to Dec</a:t>
          </a:r>
        </a:p>
      </dgm:t>
    </dgm:pt>
    <dgm:pt modelId="{7A49DCAE-9EE1-4817-A7DA-897E90969307}" type="parTrans" cxnId="{F7E7ABF0-1495-4FB0-9561-5B39BF259480}">
      <dgm:prSet/>
      <dgm:spPr>
        <a:xfrm>
          <a:off x="5936976" y="2429736"/>
          <a:ext cx="238641" cy="731834"/>
        </a:xfrm>
        <a:custGeom>
          <a:avLst/>
          <a:gdLst/>
          <a:ahLst/>
          <a:cxnLst/>
          <a:rect l="0" t="0" r="0" b="0"/>
          <a:pathLst>
            <a:path>
              <a:moveTo>
                <a:pt x="0" y="0"/>
              </a:moveTo>
              <a:lnTo>
                <a:pt x="0" y="731834"/>
              </a:lnTo>
              <a:lnTo>
                <a:pt x="238641" y="731834"/>
              </a:lnTo>
            </a:path>
          </a:pathLst>
        </a:custGeom>
        <a:noFill/>
        <a:ln w="25400" cap="flat" cmpd="sng" algn="ctr">
          <a:solidFill>
            <a:srgbClr val="3A81BA">
              <a:shade val="80000"/>
              <a:hueOff val="0"/>
              <a:satOff val="0"/>
              <a:lumOff val="0"/>
              <a:alphaOff val="0"/>
            </a:srgbClr>
          </a:solidFill>
          <a:prstDash val="solid"/>
        </a:ln>
        <a:effectLst/>
      </dgm:spPr>
      <dgm:t>
        <a:bodyPr/>
        <a:lstStyle/>
        <a:p>
          <a:endParaRPr lang="en-US" sz="2000" b="1">
            <a:latin typeface="Times New Roman" panose="02020603050405020304" pitchFamily="18" charset="0"/>
            <a:cs typeface="Times New Roman" panose="02020603050405020304" pitchFamily="18" charset="0"/>
          </a:endParaRPr>
        </a:p>
      </dgm:t>
    </dgm:pt>
    <dgm:pt modelId="{120FC7DA-DF4D-46C0-B630-2F161C3EB3CD}" type="sibTrans" cxnId="{F7E7ABF0-1495-4FB0-9561-5B39BF259480}">
      <dgm:prSet/>
      <dgm:spPr/>
      <dgm:t>
        <a:bodyPr/>
        <a:lstStyle/>
        <a:p>
          <a:endParaRPr lang="en-US" sz="2000" b="1">
            <a:latin typeface="Times New Roman" panose="02020603050405020304" pitchFamily="18" charset="0"/>
            <a:cs typeface="Times New Roman" panose="02020603050405020304" pitchFamily="18" charset="0"/>
          </a:endParaRPr>
        </a:p>
      </dgm:t>
    </dgm:pt>
    <dgm:pt modelId="{8C60C722-149E-48B9-911B-951AB1DD4BC2}" type="pres">
      <dgm:prSet presAssocID="{F11CF9CA-C9CC-4314-B575-3984FA0159E1}" presName="hierChild1" presStyleCnt="0">
        <dgm:presLayoutVars>
          <dgm:orgChart val="1"/>
          <dgm:chPref val="1"/>
          <dgm:dir/>
          <dgm:animOne val="branch"/>
          <dgm:animLvl val="lvl"/>
          <dgm:resizeHandles/>
        </dgm:presLayoutVars>
      </dgm:prSet>
      <dgm:spPr/>
    </dgm:pt>
    <dgm:pt modelId="{D022B405-5D89-48EA-91C0-5F860BB98CF5}" type="pres">
      <dgm:prSet presAssocID="{DECB7A8D-AA8C-48FC-B244-3259CF280213}" presName="hierRoot1" presStyleCnt="0">
        <dgm:presLayoutVars>
          <dgm:hierBranch val="init"/>
        </dgm:presLayoutVars>
      </dgm:prSet>
      <dgm:spPr/>
    </dgm:pt>
    <dgm:pt modelId="{4E58CFB8-8593-47AF-AD71-741166C89778}" type="pres">
      <dgm:prSet presAssocID="{DECB7A8D-AA8C-48FC-B244-3259CF280213}" presName="rootComposite1" presStyleCnt="0"/>
      <dgm:spPr/>
    </dgm:pt>
    <dgm:pt modelId="{589CC8F2-6B57-4764-8D7C-762EBE72034F}" type="pres">
      <dgm:prSet presAssocID="{DECB7A8D-AA8C-48FC-B244-3259CF280213}" presName="rootText1" presStyleLbl="node0" presStyleIdx="0" presStyleCnt="1">
        <dgm:presLayoutVars>
          <dgm:chPref val="3"/>
        </dgm:presLayoutVars>
      </dgm:prSet>
      <dgm:spPr/>
    </dgm:pt>
    <dgm:pt modelId="{DEA46A68-1BFD-4109-B5F4-E0EA971193B1}" type="pres">
      <dgm:prSet presAssocID="{DECB7A8D-AA8C-48FC-B244-3259CF280213}" presName="rootConnector1" presStyleLbl="node1" presStyleIdx="0" presStyleCnt="0"/>
      <dgm:spPr/>
    </dgm:pt>
    <dgm:pt modelId="{401B7CE9-D066-44D8-9DCC-FBED23358062}" type="pres">
      <dgm:prSet presAssocID="{DECB7A8D-AA8C-48FC-B244-3259CF280213}" presName="hierChild2" presStyleCnt="0"/>
      <dgm:spPr/>
    </dgm:pt>
    <dgm:pt modelId="{EFDE3205-1610-49BF-B4D9-932B8715CDFB}" type="pres">
      <dgm:prSet presAssocID="{4E8EE56A-350C-4A48-85F1-11C418D0ADCD}" presName="Name37" presStyleLbl="parChTrans1D2" presStyleIdx="0" presStyleCnt="4"/>
      <dgm:spPr/>
    </dgm:pt>
    <dgm:pt modelId="{ACB3051A-0B11-4E55-AE22-BABDDF1BE9FE}" type="pres">
      <dgm:prSet presAssocID="{F5EEE172-E79F-416C-9257-1CA4C802077D}" presName="hierRoot2" presStyleCnt="0">
        <dgm:presLayoutVars>
          <dgm:hierBranch val="init"/>
        </dgm:presLayoutVars>
      </dgm:prSet>
      <dgm:spPr/>
    </dgm:pt>
    <dgm:pt modelId="{D449E338-5E68-4005-8F52-91DF269FE625}" type="pres">
      <dgm:prSet presAssocID="{F5EEE172-E79F-416C-9257-1CA4C802077D}" presName="rootComposite" presStyleCnt="0"/>
      <dgm:spPr/>
    </dgm:pt>
    <dgm:pt modelId="{209D7BC5-0A35-4B30-ADDD-D715D9A596E5}" type="pres">
      <dgm:prSet presAssocID="{F5EEE172-E79F-416C-9257-1CA4C802077D}" presName="rootText" presStyleLbl="node2" presStyleIdx="0" presStyleCnt="4">
        <dgm:presLayoutVars>
          <dgm:chPref val="3"/>
        </dgm:presLayoutVars>
      </dgm:prSet>
      <dgm:spPr/>
    </dgm:pt>
    <dgm:pt modelId="{401D9E32-6BA1-4177-959F-C60616CAEDE6}" type="pres">
      <dgm:prSet presAssocID="{F5EEE172-E79F-416C-9257-1CA4C802077D}" presName="rootConnector" presStyleLbl="node2" presStyleIdx="0" presStyleCnt="4"/>
      <dgm:spPr/>
    </dgm:pt>
    <dgm:pt modelId="{0DF690A7-CF14-48A6-80E9-847466E5869C}" type="pres">
      <dgm:prSet presAssocID="{F5EEE172-E79F-416C-9257-1CA4C802077D}" presName="hierChild4" presStyleCnt="0"/>
      <dgm:spPr/>
    </dgm:pt>
    <dgm:pt modelId="{ADC6B1D3-016A-47DC-98B9-E8F7B5D5F0C4}" type="pres">
      <dgm:prSet presAssocID="{8E68EB92-47F3-43F2-BC9C-04B9F7847686}" presName="Name37" presStyleLbl="parChTrans1D3" presStyleIdx="0" presStyleCnt="4"/>
      <dgm:spPr/>
    </dgm:pt>
    <dgm:pt modelId="{05C865A3-2A82-42E1-BD23-037F6D946305}" type="pres">
      <dgm:prSet presAssocID="{E141F5C2-33F5-48CE-B435-56FB1117D67C}" presName="hierRoot2" presStyleCnt="0">
        <dgm:presLayoutVars>
          <dgm:hierBranch val="init"/>
        </dgm:presLayoutVars>
      </dgm:prSet>
      <dgm:spPr/>
    </dgm:pt>
    <dgm:pt modelId="{1FE69C13-7D3B-48FB-AC9A-949DAAFE2BE5}" type="pres">
      <dgm:prSet presAssocID="{E141F5C2-33F5-48CE-B435-56FB1117D67C}" presName="rootComposite" presStyleCnt="0"/>
      <dgm:spPr/>
    </dgm:pt>
    <dgm:pt modelId="{B252E10C-FACA-4AF9-B50F-F0DCFFAADFB0}" type="pres">
      <dgm:prSet presAssocID="{E141F5C2-33F5-48CE-B435-56FB1117D67C}" presName="rootText" presStyleLbl="node3" presStyleIdx="0" presStyleCnt="4">
        <dgm:presLayoutVars>
          <dgm:chPref val="3"/>
        </dgm:presLayoutVars>
      </dgm:prSet>
      <dgm:spPr/>
    </dgm:pt>
    <dgm:pt modelId="{7E52B22A-5F66-4C72-9D0B-9E156DE0170A}" type="pres">
      <dgm:prSet presAssocID="{E141F5C2-33F5-48CE-B435-56FB1117D67C}" presName="rootConnector" presStyleLbl="node3" presStyleIdx="0" presStyleCnt="4"/>
      <dgm:spPr/>
    </dgm:pt>
    <dgm:pt modelId="{BB4CA194-4859-4588-9BCF-B067C49873E2}" type="pres">
      <dgm:prSet presAssocID="{E141F5C2-33F5-48CE-B435-56FB1117D67C}" presName="hierChild4" presStyleCnt="0"/>
      <dgm:spPr/>
    </dgm:pt>
    <dgm:pt modelId="{F4600DFF-6F43-4C4B-9612-D9D62205BA50}" type="pres">
      <dgm:prSet presAssocID="{E141F5C2-33F5-48CE-B435-56FB1117D67C}" presName="hierChild5" presStyleCnt="0"/>
      <dgm:spPr/>
    </dgm:pt>
    <dgm:pt modelId="{9C60F41E-9105-485F-A2CA-F7F99D76602D}" type="pres">
      <dgm:prSet presAssocID="{F5EEE172-E79F-416C-9257-1CA4C802077D}" presName="hierChild5" presStyleCnt="0"/>
      <dgm:spPr/>
    </dgm:pt>
    <dgm:pt modelId="{389AFA93-AB0B-4AFA-ADC5-399465CDCA10}" type="pres">
      <dgm:prSet presAssocID="{6DCC0A7C-010A-4188-B416-FE2F286B68CE}" presName="Name37" presStyleLbl="parChTrans1D2" presStyleIdx="1" presStyleCnt="4"/>
      <dgm:spPr/>
    </dgm:pt>
    <dgm:pt modelId="{C6F928CE-1B77-4370-93CE-FE48C23962E9}" type="pres">
      <dgm:prSet presAssocID="{EA24EF75-3D9B-4C27-A668-7769AC88ECBB}" presName="hierRoot2" presStyleCnt="0">
        <dgm:presLayoutVars>
          <dgm:hierBranch val="init"/>
        </dgm:presLayoutVars>
      </dgm:prSet>
      <dgm:spPr/>
    </dgm:pt>
    <dgm:pt modelId="{1C223C32-FF92-40EC-A8D5-739199A4239D}" type="pres">
      <dgm:prSet presAssocID="{EA24EF75-3D9B-4C27-A668-7769AC88ECBB}" presName="rootComposite" presStyleCnt="0"/>
      <dgm:spPr/>
    </dgm:pt>
    <dgm:pt modelId="{067A362D-0D0B-431B-9CC4-A3E0490307C4}" type="pres">
      <dgm:prSet presAssocID="{EA24EF75-3D9B-4C27-A668-7769AC88ECBB}" presName="rootText" presStyleLbl="node2" presStyleIdx="1" presStyleCnt="4">
        <dgm:presLayoutVars>
          <dgm:chPref val="3"/>
        </dgm:presLayoutVars>
      </dgm:prSet>
      <dgm:spPr/>
    </dgm:pt>
    <dgm:pt modelId="{79086F75-F3A7-4151-9672-9BEC8B796D87}" type="pres">
      <dgm:prSet presAssocID="{EA24EF75-3D9B-4C27-A668-7769AC88ECBB}" presName="rootConnector" presStyleLbl="node2" presStyleIdx="1" presStyleCnt="4"/>
      <dgm:spPr/>
    </dgm:pt>
    <dgm:pt modelId="{A39DC2C7-6EDE-41DF-B907-1C1E08EC5C29}" type="pres">
      <dgm:prSet presAssocID="{EA24EF75-3D9B-4C27-A668-7769AC88ECBB}" presName="hierChild4" presStyleCnt="0"/>
      <dgm:spPr/>
    </dgm:pt>
    <dgm:pt modelId="{C3DB9DE7-6CA5-4801-831F-F955C9E43F2E}" type="pres">
      <dgm:prSet presAssocID="{831FE3DF-E866-40BF-B858-C0A419DED783}" presName="Name37" presStyleLbl="parChTrans1D3" presStyleIdx="1" presStyleCnt="4"/>
      <dgm:spPr/>
    </dgm:pt>
    <dgm:pt modelId="{E5736EA8-349C-4212-A244-7CCD60CE7667}" type="pres">
      <dgm:prSet presAssocID="{71C83A86-4476-43FA-B7CA-BEC87563E7F0}" presName="hierRoot2" presStyleCnt="0">
        <dgm:presLayoutVars>
          <dgm:hierBranch val="init"/>
        </dgm:presLayoutVars>
      </dgm:prSet>
      <dgm:spPr/>
    </dgm:pt>
    <dgm:pt modelId="{46560F8B-499F-4F22-8D64-807C108439E9}" type="pres">
      <dgm:prSet presAssocID="{71C83A86-4476-43FA-B7CA-BEC87563E7F0}" presName="rootComposite" presStyleCnt="0"/>
      <dgm:spPr/>
    </dgm:pt>
    <dgm:pt modelId="{F0530F54-E054-4562-927A-85F8C6593DF5}" type="pres">
      <dgm:prSet presAssocID="{71C83A86-4476-43FA-B7CA-BEC87563E7F0}" presName="rootText" presStyleLbl="node3" presStyleIdx="1" presStyleCnt="4">
        <dgm:presLayoutVars>
          <dgm:chPref val="3"/>
        </dgm:presLayoutVars>
      </dgm:prSet>
      <dgm:spPr/>
    </dgm:pt>
    <dgm:pt modelId="{46885825-93D4-4BCA-94A7-393954C37B40}" type="pres">
      <dgm:prSet presAssocID="{71C83A86-4476-43FA-B7CA-BEC87563E7F0}" presName="rootConnector" presStyleLbl="node3" presStyleIdx="1" presStyleCnt="4"/>
      <dgm:spPr/>
    </dgm:pt>
    <dgm:pt modelId="{B694E279-F16E-496D-8E33-8867C506D62C}" type="pres">
      <dgm:prSet presAssocID="{71C83A86-4476-43FA-B7CA-BEC87563E7F0}" presName="hierChild4" presStyleCnt="0"/>
      <dgm:spPr/>
    </dgm:pt>
    <dgm:pt modelId="{D0159E07-A72C-4192-B7C9-77DF3793A87C}" type="pres">
      <dgm:prSet presAssocID="{71C83A86-4476-43FA-B7CA-BEC87563E7F0}" presName="hierChild5" presStyleCnt="0"/>
      <dgm:spPr/>
    </dgm:pt>
    <dgm:pt modelId="{6650BC45-7A67-4B71-90D4-A799A24B69FC}" type="pres">
      <dgm:prSet presAssocID="{EA24EF75-3D9B-4C27-A668-7769AC88ECBB}" presName="hierChild5" presStyleCnt="0"/>
      <dgm:spPr/>
    </dgm:pt>
    <dgm:pt modelId="{1915AD24-4792-411B-BCB1-C639D7E4DADA}" type="pres">
      <dgm:prSet presAssocID="{FFA45533-2E4B-4551-8641-47D66FDB5A03}" presName="Name37" presStyleLbl="parChTrans1D2" presStyleIdx="2" presStyleCnt="4"/>
      <dgm:spPr/>
    </dgm:pt>
    <dgm:pt modelId="{B0B4B256-4B55-490A-A552-8A7FFD16C634}" type="pres">
      <dgm:prSet presAssocID="{A1047281-AEB0-4FB8-9154-D9D7C97ADA61}" presName="hierRoot2" presStyleCnt="0">
        <dgm:presLayoutVars>
          <dgm:hierBranch val="init"/>
        </dgm:presLayoutVars>
      </dgm:prSet>
      <dgm:spPr/>
    </dgm:pt>
    <dgm:pt modelId="{33F43E05-4ECD-4F5F-9944-C1DC075282AF}" type="pres">
      <dgm:prSet presAssocID="{A1047281-AEB0-4FB8-9154-D9D7C97ADA61}" presName="rootComposite" presStyleCnt="0"/>
      <dgm:spPr/>
    </dgm:pt>
    <dgm:pt modelId="{164AFA54-9D19-46BB-A1C8-3669B8A98D66}" type="pres">
      <dgm:prSet presAssocID="{A1047281-AEB0-4FB8-9154-D9D7C97ADA61}" presName="rootText" presStyleLbl="node2" presStyleIdx="2" presStyleCnt="4">
        <dgm:presLayoutVars>
          <dgm:chPref val="3"/>
        </dgm:presLayoutVars>
      </dgm:prSet>
      <dgm:spPr/>
    </dgm:pt>
    <dgm:pt modelId="{9BE2F667-74FB-4C7C-95CD-106C2AF13A1C}" type="pres">
      <dgm:prSet presAssocID="{A1047281-AEB0-4FB8-9154-D9D7C97ADA61}" presName="rootConnector" presStyleLbl="node2" presStyleIdx="2" presStyleCnt="4"/>
      <dgm:spPr/>
    </dgm:pt>
    <dgm:pt modelId="{FE646CEF-D084-446D-8D9B-809128A300BA}" type="pres">
      <dgm:prSet presAssocID="{A1047281-AEB0-4FB8-9154-D9D7C97ADA61}" presName="hierChild4" presStyleCnt="0"/>
      <dgm:spPr/>
    </dgm:pt>
    <dgm:pt modelId="{347B52BE-ED6D-4AB7-BF83-7F0B45B4631C}" type="pres">
      <dgm:prSet presAssocID="{39DA15A9-DD10-4DE3-9E82-F39578CBAF45}" presName="Name37" presStyleLbl="parChTrans1D3" presStyleIdx="2" presStyleCnt="4"/>
      <dgm:spPr/>
    </dgm:pt>
    <dgm:pt modelId="{1D9521D0-FF5F-41F4-BEAC-A48A83A9CEA9}" type="pres">
      <dgm:prSet presAssocID="{4083D9A3-5FE2-4BD9-A675-7F43D16FB30C}" presName="hierRoot2" presStyleCnt="0">
        <dgm:presLayoutVars>
          <dgm:hierBranch val="init"/>
        </dgm:presLayoutVars>
      </dgm:prSet>
      <dgm:spPr/>
    </dgm:pt>
    <dgm:pt modelId="{72D1D534-B29E-439A-8347-75B9EC382D70}" type="pres">
      <dgm:prSet presAssocID="{4083D9A3-5FE2-4BD9-A675-7F43D16FB30C}" presName="rootComposite" presStyleCnt="0"/>
      <dgm:spPr/>
    </dgm:pt>
    <dgm:pt modelId="{E78AEF12-3206-48D9-BEB6-85E99DC7E0C7}" type="pres">
      <dgm:prSet presAssocID="{4083D9A3-5FE2-4BD9-A675-7F43D16FB30C}" presName="rootText" presStyleLbl="node3" presStyleIdx="2" presStyleCnt="4">
        <dgm:presLayoutVars>
          <dgm:chPref val="3"/>
        </dgm:presLayoutVars>
      </dgm:prSet>
      <dgm:spPr/>
    </dgm:pt>
    <dgm:pt modelId="{8CB91FD0-F1D4-4307-8FE2-8FDBF913356C}" type="pres">
      <dgm:prSet presAssocID="{4083D9A3-5FE2-4BD9-A675-7F43D16FB30C}" presName="rootConnector" presStyleLbl="node3" presStyleIdx="2" presStyleCnt="4"/>
      <dgm:spPr/>
    </dgm:pt>
    <dgm:pt modelId="{875C46C4-8574-45CF-96DA-711A8CD7C59F}" type="pres">
      <dgm:prSet presAssocID="{4083D9A3-5FE2-4BD9-A675-7F43D16FB30C}" presName="hierChild4" presStyleCnt="0"/>
      <dgm:spPr/>
    </dgm:pt>
    <dgm:pt modelId="{5228656C-6A40-491D-A03D-BB0EFB74BE04}" type="pres">
      <dgm:prSet presAssocID="{4083D9A3-5FE2-4BD9-A675-7F43D16FB30C}" presName="hierChild5" presStyleCnt="0"/>
      <dgm:spPr/>
    </dgm:pt>
    <dgm:pt modelId="{449701B1-94E9-49F1-92D2-5FD473275E3A}" type="pres">
      <dgm:prSet presAssocID="{A1047281-AEB0-4FB8-9154-D9D7C97ADA61}" presName="hierChild5" presStyleCnt="0"/>
      <dgm:spPr/>
    </dgm:pt>
    <dgm:pt modelId="{372E421B-4112-45B0-BCD4-E2376B90829C}" type="pres">
      <dgm:prSet presAssocID="{8904C16D-E63B-4538-A231-C034DC5F33E9}" presName="Name37" presStyleLbl="parChTrans1D2" presStyleIdx="3" presStyleCnt="4"/>
      <dgm:spPr/>
    </dgm:pt>
    <dgm:pt modelId="{CD568ECD-67C4-4F9E-8E8D-CD588C3849D3}" type="pres">
      <dgm:prSet presAssocID="{4CB85E28-3445-476B-8134-B2F8B43585C8}" presName="hierRoot2" presStyleCnt="0">
        <dgm:presLayoutVars>
          <dgm:hierBranch val="init"/>
        </dgm:presLayoutVars>
      </dgm:prSet>
      <dgm:spPr/>
    </dgm:pt>
    <dgm:pt modelId="{FD3D585E-672B-4741-9161-775847C24908}" type="pres">
      <dgm:prSet presAssocID="{4CB85E28-3445-476B-8134-B2F8B43585C8}" presName="rootComposite" presStyleCnt="0"/>
      <dgm:spPr/>
    </dgm:pt>
    <dgm:pt modelId="{C7B1CFAE-1DE4-4CFC-AEB6-8CA9400F521B}" type="pres">
      <dgm:prSet presAssocID="{4CB85E28-3445-476B-8134-B2F8B43585C8}" presName="rootText" presStyleLbl="node2" presStyleIdx="3" presStyleCnt="4">
        <dgm:presLayoutVars>
          <dgm:chPref val="3"/>
        </dgm:presLayoutVars>
      </dgm:prSet>
      <dgm:spPr/>
    </dgm:pt>
    <dgm:pt modelId="{37DA31F4-F7A5-41C1-976E-76B9906E40DD}" type="pres">
      <dgm:prSet presAssocID="{4CB85E28-3445-476B-8134-B2F8B43585C8}" presName="rootConnector" presStyleLbl="node2" presStyleIdx="3" presStyleCnt="4"/>
      <dgm:spPr/>
    </dgm:pt>
    <dgm:pt modelId="{73F913EE-71C8-48BC-935B-FC43DF2A43D2}" type="pres">
      <dgm:prSet presAssocID="{4CB85E28-3445-476B-8134-B2F8B43585C8}" presName="hierChild4" presStyleCnt="0"/>
      <dgm:spPr/>
    </dgm:pt>
    <dgm:pt modelId="{654DC6B2-A31A-4F84-A153-3AE9D30E301A}" type="pres">
      <dgm:prSet presAssocID="{7A49DCAE-9EE1-4817-A7DA-897E90969307}" presName="Name37" presStyleLbl="parChTrans1D3" presStyleIdx="3" presStyleCnt="4"/>
      <dgm:spPr/>
    </dgm:pt>
    <dgm:pt modelId="{C054F0C0-DC94-49A7-BA1C-E23A8C67A095}" type="pres">
      <dgm:prSet presAssocID="{86B7D576-74DA-46A6-8901-A465C27C9EDF}" presName="hierRoot2" presStyleCnt="0">
        <dgm:presLayoutVars>
          <dgm:hierBranch val="init"/>
        </dgm:presLayoutVars>
      </dgm:prSet>
      <dgm:spPr/>
    </dgm:pt>
    <dgm:pt modelId="{39456A01-21D1-4C0F-95CC-966B2C684125}" type="pres">
      <dgm:prSet presAssocID="{86B7D576-74DA-46A6-8901-A465C27C9EDF}" presName="rootComposite" presStyleCnt="0"/>
      <dgm:spPr/>
    </dgm:pt>
    <dgm:pt modelId="{2D63D24C-908F-41D5-94EF-A0161767ECCD}" type="pres">
      <dgm:prSet presAssocID="{86B7D576-74DA-46A6-8901-A465C27C9EDF}" presName="rootText" presStyleLbl="node3" presStyleIdx="3" presStyleCnt="4">
        <dgm:presLayoutVars>
          <dgm:chPref val="3"/>
        </dgm:presLayoutVars>
      </dgm:prSet>
      <dgm:spPr/>
    </dgm:pt>
    <dgm:pt modelId="{AB9BB0FF-6858-4333-A74F-5CE12FB7A3BF}" type="pres">
      <dgm:prSet presAssocID="{86B7D576-74DA-46A6-8901-A465C27C9EDF}" presName="rootConnector" presStyleLbl="node3" presStyleIdx="3" presStyleCnt="4"/>
      <dgm:spPr/>
    </dgm:pt>
    <dgm:pt modelId="{2E289DE4-3B9C-4099-9C13-C6A242A5AD1F}" type="pres">
      <dgm:prSet presAssocID="{86B7D576-74DA-46A6-8901-A465C27C9EDF}" presName="hierChild4" presStyleCnt="0"/>
      <dgm:spPr/>
    </dgm:pt>
    <dgm:pt modelId="{E213A777-D41D-4262-A8A9-03158644AD16}" type="pres">
      <dgm:prSet presAssocID="{86B7D576-74DA-46A6-8901-A465C27C9EDF}" presName="hierChild5" presStyleCnt="0"/>
      <dgm:spPr/>
    </dgm:pt>
    <dgm:pt modelId="{45D1583F-8A78-4FB2-A1A4-669D9A873C1A}" type="pres">
      <dgm:prSet presAssocID="{4CB85E28-3445-476B-8134-B2F8B43585C8}" presName="hierChild5" presStyleCnt="0"/>
      <dgm:spPr/>
    </dgm:pt>
    <dgm:pt modelId="{D99AE113-C962-4A46-925B-FF237EA73752}" type="pres">
      <dgm:prSet presAssocID="{DECB7A8D-AA8C-48FC-B244-3259CF280213}" presName="hierChild3" presStyleCnt="0"/>
      <dgm:spPr/>
    </dgm:pt>
  </dgm:ptLst>
  <dgm:cxnLst>
    <dgm:cxn modelId="{17A4E702-3860-4135-8627-0859FD09F182}" type="presOf" srcId="{39DA15A9-DD10-4DE3-9E82-F39578CBAF45}" destId="{347B52BE-ED6D-4AB7-BF83-7F0B45B4631C}" srcOrd="0" destOrd="0" presId="urn:microsoft.com/office/officeart/2005/8/layout/orgChart1"/>
    <dgm:cxn modelId="{8A0E2D03-62D4-4824-B989-597C1FDED031}" srcId="{A1047281-AEB0-4FB8-9154-D9D7C97ADA61}" destId="{4083D9A3-5FE2-4BD9-A675-7F43D16FB30C}" srcOrd="0" destOrd="0" parTransId="{39DA15A9-DD10-4DE3-9E82-F39578CBAF45}" sibTransId="{4A64B7A9-2DAD-49C2-A666-A463CA0DE34C}"/>
    <dgm:cxn modelId="{D8F6F306-4D0B-43AB-8691-4EB69F8F1DA7}" type="presOf" srcId="{F11CF9CA-C9CC-4314-B575-3984FA0159E1}" destId="{8C60C722-149E-48B9-911B-951AB1DD4BC2}" srcOrd="0" destOrd="0" presId="urn:microsoft.com/office/officeart/2005/8/layout/orgChart1"/>
    <dgm:cxn modelId="{AC311F10-4A9F-4F41-9E67-04179B54E42E}" type="presOf" srcId="{8904C16D-E63B-4538-A231-C034DC5F33E9}" destId="{372E421B-4112-45B0-BCD4-E2376B90829C}" srcOrd="0" destOrd="0" presId="urn:microsoft.com/office/officeart/2005/8/layout/orgChart1"/>
    <dgm:cxn modelId="{EFFE291D-FD7A-45F0-9CD9-0A4639CC8033}" type="presOf" srcId="{4083D9A3-5FE2-4BD9-A675-7F43D16FB30C}" destId="{E78AEF12-3206-48D9-BEB6-85E99DC7E0C7}" srcOrd="0" destOrd="0" presId="urn:microsoft.com/office/officeart/2005/8/layout/orgChart1"/>
    <dgm:cxn modelId="{B8EC5A21-FB0E-411A-9CBB-F9A42B831FF9}" srcId="{DECB7A8D-AA8C-48FC-B244-3259CF280213}" destId="{F5EEE172-E79F-416C-9257-1CA4C802077D}" srcOrd="0" destOrd="0" parTransId="{4E8EE56A-350C-4A48-85F1-11C418D0ADCD}" sibTransId="{E0A5B412-2ADB-4D4D-89A5-DFEC03DA9EB9}"/>
    <dgm:cxn modelId="{A9BA6638-34F8-4BAA-92A5-16F9099FDC4D}" type="presOf" srcId="{4083D9A3-5FE2-4BD9-A675-7F43D16FB30C}" destId="{8CB91FD0-F1D4-4307-8FE2-8FDBF913356C}" srcOrd="1" destOrd="0" presId="urn:microsoft.com/office/officeart/2005/8/layout/orgChart1"/>
    <dgm:cxn modelId="{19D20D3F-4CA3-45E6-B34C-3C2EB5A46B56}" type="presOf" srcId="{A1047281-AEB0-4FB8-9154-D9D7C97ADA61}" destId="{9BE2F667-74FB-4C7C-95CD-106C2AF13A1C}" srcOrd="1" destOrd="0" presId="urn:microsoft.com/office/officeart/2005/8/layout/orgChart1"/>
    <dgm:cxn modelId="{ABF1F13F-1F6B-43B9-BB49-07C4492CCF66}" type="presOf" srcId="{6DCC0A7C-010A-4188-B416-FE2F286B68CE}" destId="{389AFA93-AB0B-4AFA-ADC5-399465CDCA10}" srcOrd="0" destOrd="0" presId="urn:microsoft.com/office/officeart/2005/8/layout/orgChart1"/>
    <dgm:cxn modelId="{1949F340-5471-46D9-809E-C8B0AF750498}" type="presOf" srcId="{DECB7A8D-AA8C-48FC-B244-3259CF280213}" destId="{589CC8F2-6B57-4764-8D7C-762EBE72034F}" srcOrd="0" destOrd="0" presId="urn:microsoft.com/office/officeart/2005/8/layout/orgChart1"/>
    <dgm:cxn modelId="{F32A895B-0D3C-47DA-A59F-7784E396B0D6}" type="presOf" srcId="{F5EEE172-E79F-416C-9257-1CA4C802077D}" destId="{401D9E32-6BA1-4177-959F-C60616CAEDE6}" srcOrd="1" destOrd="0" presId="urn:microsoft.com/office/officeart/2005/8/layout/orgChart1"/>
    <dgm:cxn modelId="{0FFDC346-CB1B-4EA8-BEAA-7294B78C3CD6}" type="presOf" srcId="{4CB85E28-3445-476B-8134-B2F8B43585C8}" destId="{C7B1CFAE-1DE4-4CFC-AEB6-8CA9400F521B}" srcOrd="0" destOrd="0" presId="urn:microsoft.com/office/officeart/2005/8/layout/orgChart1"/>
    <dgm:cxn modelId="{6E47076D-9862-4B78-888C-BCFB59131E16}" type="presOf" srcId="{86B7D576-74DA-46A6-8901-A465C27C9EDF}" destId="{2D63D24C-908F-41D5-94EF-A0161767ECCD}" srcOrd="0" destOrd="0" presId="urn:microsoft.com/office/officeart/2005/8/layout/orgChart1"/>
    <dgm:cxn modelId="{B90F3371-E666-48CE-9037-5BDE486C3532}" type="presOf" srcId="{8E68EB92-47F3-43F2-BC9C-04B9F7847686}" destId="{ADC6B1D3-016A-47DC-98B9-E8F7B5D5F0C4}" srcOrd="0" destOrd="0" presId="urn:microsoft.com/office/officeart/2005/8/layout/orgChart1"/>
    <dgm:cxn modelId="{E66C8174-791E-4E39-B2AA-112BE0BD1F45}" srcId="{DECB7A8D-AA8C-48FC-B244-3259CF280213}" destId="{A1047281-AEB0-4FB8-9154-D9D7C97ADA61}" srcOrd="2" destOrd="0" parTransId="{FFA45533-2E4B-4551-8641-47D66FDB5A03}" sibTransId="{7C506B51-A841-4F1E-A3AA-4F331FEB7E07}"/>
    <dgm:cxn modelId="{EB6F3F75-6BD6-4D89-AB71-67C6FF194CDA}" type="presOf" srcId="{831FE3DF-E866-40BF-B858-C0A419DED783}" destId="{C3DB9DE7-6CA5-4801-831F-F955C9E43F2E}" srcOrd="0" destOrd="0" presId="urn:microsoft.com/office/officeart/2005/8/layout/orgChart1"/>
    <dgm:cxn modelId="{BC898956-2899-4845-88DE-D4623EFF6C43}" type="presOf" srcId="{EA24EF75-3D9B-4C27-A668-7769AC88ECBB}" destId="{067A362D-0D0B-431B-9CC4-A3E0490307C4}" srcOrd="0" destOrd="0" presId="urn:microsoft.com/office/officeart/2005/8/layout/orgChart1"/>
    <dgm:cxn modelId="{927D7777-F42C-4FE4-B9DB-B4C1C2DCACD8}" type="presOf" srcId="{E141F5C2-33F5-48CE-B435-56FB1117D67C}" destId="{7E52B22A-5F66-4C72-9D0B-9E156DE0170A}" srcOrd="1" destOrd="0" presId="urn:microsoft.com/office/officeart/2005/8/layout/orgChart1"/>
    <dgm:cxn modelId="{18F59886-0ECF-4128-9F48-75F1B42F11F1}" srcId="{DECB7A8D-AA8C-48FC-B244-3259CF280213}" destId="{EA24EF75-3D9B-4C27-A668-7769AC88ECBB}" srcOrd="1" destOrd="0" parTransId="{6DCC0A7C-010A-4188-B416-FE2F286B68CE}" sibTransId="{9E1F6E95-1009-4266-9581-941F2D75F658}"/>
    <dgm:cxn modelId="{E6785796-D241-42E0-8F60-A55416540AAF}" srcId="{F5EEE172-E79F-416C-9257-1CA4C802077D}" destId="{E141F5C2-33F5-48CE-B435-56FB1117D67C}" srcOrd="0" destOrd="0" parTransId="{8E68EB92-47F3-43F2-BC9C-04B9F7847686}" sibTransId="{A698062D-5FF3-4757-B525-5E59401C69DC}"/>
    <dgm:cxn modelId="{508E51A4-691F-4CC3-BB2A-1A42C312F4E2}" type="presOf" srcId="{4CB85E28-3445-476B-8134-B2F8B43585C8}" destId="{37DA31F4-F7A5-41C1-976E-76B9906E40DD}" srcOrd="1" destOrd="0" presId="urn:microsoft.com/office/officeart/2005/8/layout/orgChart1"/>
    <dgm:cxn modelId="{F1F85AA4-3F3F-471B-B38A-8D8E986B7D6C}" type="presOf" srcId="{4E8EE56A-350C-4A48-85F1-11C418D0ADCD}" destId="{EFDE3205-1610-49BF-B4D9-932B8715CDFB}" srcOrd="0" destOrd="0" presId="urn:microsoft.com/office/officeart/2005/8/layout/orgChart1"/>
    <dgm:cxn modelId="{965EAAB0-273A-4363-951D-AC3BB306F29A}" srcId="{DECB7A8D-AA8C-48FC-B244-3259CF280213}" destId="{4CB85E28-3445-476B-8134-B2F8B43585C8}" srcOrd="3" destOrd="0" parTransId="{8904C16D-E63B-4538-A231-C034DC5F33E9}" sibTransId="{00863E9C-1061-435D-AAE2-F435A6C8C931}"/>
    <dgm:cxn modelId="{B40223B2-AE42-48AF-95D7-8B706171A4D6}" type="presOf" srcId="{FFA45533-2E4B-4551-8641-47D66FDB5A03}" destId="{1915AD24-4792-411B-BCB1-C639D7E4DADA}" srcOrd="0" destOrd="0" presId="urn:microsoft.com/office/officeart/2005/8/layout/orgChart1"/>
    <dgm:cxn modelId="{F40EC0BF-BFEF-4DD1-95DC-16B69523792F}" type="presOf" srcId="{EA24EF75-3D9B-4C27-A668-7769AC88ECBB}" destId="{79086F75-F3A7-4151-9672-9BEC8B796D87}" srcOrd="1" destOrd="0" presId="urn:microsoft.com/office/officeart/2005/8/layout/orgChart1"/>
    <dgm:cxn modelId="{5C1DB7CC-6232-4AE0-8F09-94F57C1C0BEF}" srcId="{EA24EF75-3D9B-4C27-A668-7769AC88ECBB}" destId="{71C83A86-4476-43FA-B7CA-BEC87563E7F0}" srcOrd="0" destOrd="0" parTransId="{831FE3DF-E866-40BF-B858-C0A419DED783}" sibTransId="{61A4650F-F411-4651-9ACE-D8D0079529C7}"/>
    <dgm:cxn modelId="{995B84CF-5286-4AB3-97C8-6F7ACBCBE896}" type="presOf" srcId="{E141F5C2-33F5-48CE-B435-56FB1117D67C}" destId="{B252E10C-FACA-4AF9-B50F-F0DCFFAADFB0}" srcOrd="0" destOrd="0" presId="urn:microsoft.com/office/officeart/2005/8/layout/orgChart1"/>
    <dgm:cxn modelId="{90E9FCE1-8FCD-4D1F-9D03-AA3E339681C9}" type="presOf" srcId="{71C83A86-4476-43FA-B7CA-BEC87563E7F0}" destId="{F0530F54-E054-4562-927A-85F8C6593DF5}" srcOrd="0" destOrd="0" presId="urn:microsoft.com/office/officeart/2005/8/layout/orgChart1"/>
    <dgm:cxn modelId="{AC7986E8-16EF-44A6-B666-65A0BEA6A25C}" type="presOf" srcId="{F5EEE172-E79F-416C-9257-1CA4C802077D}" destId="{209D7BC5-0A35-4B30-ADDD-D715D9A596E5}" srcOrd="0" destOrd="0" presId="urn:microsoft.com/office/officeart/2005/8/layout/orgChart1"/>
    <dgm:cxn modelId="{D048EDED-0D31-4B2C-BCCA-6187B773CBFC}" type="presOf" srcId="{A1047281-AEB0-4FB8-9154-D9D7C97ADA61}" destId="{164AFA54-9D19-46BB-A1C8-3669B8A98D66}" srcOrd="0" destOrd="0" presId="urn:microsoft.com/office/officeart/2005/8/layout/orgChart1"/>
    <dgm:cxn modelId="{F7E7ABF0-1495-4FB0-9561-5B39BF259480}" srcId="{4CB85E28-3445-476B-8134-B2F8B43585C8}" destId="{86B7D576-74DA-46A6-8901-A465C27C9EDF}" srcOrd="0" destOrd="0" parTransId="{7A49DCAE-9EE1-4817-A7DA-897E90969307}" sibTransId="{120FC7DA-DF4D-46C0-B630-2F161C3EB3CD}"/>
    <dgm:cxn modelId="{2CE91AF1-5234-48AD-88FC-8C9FC7C1ECAA}" type="presOf" srcId="{DECB7A8D-AA8C-48FC-B244-3259CF280213}" destId="{DEA46A68-1BFD-4109-B5F4-E0EA971193B1}" srcOrd="1" destOrd="0" presId="urn:microsoft.com/office/officeart/2005/8/layout/orgChart1"/>
    <dgm:cxn modelId="{322E6EF1-F76C-48AC-928E-90EF426162AB}" srcId="{F11CF9CA-C9CC-4314-B575-3984FA0159E1}" destId="{DECB7A8D-AA8C-48FC-B244-3259CF280213}" srcOrd="0" destOrd="0" parTransId="{CC4E691E-E6DF-4E9E-948C-72C53022BBA6}" sibTransId="{028DF8D0-AA3E-41C5-B64A-414C70C46252}"/>
    <dgm:cxn modelId="{C8BD7FF7-4FD6-4F08-82B9-BD338A3B4958}" type="presOf" srcId="{7A49DCAE-9EE1-4817-A7DA-897E90969307}" destId="{654DC6B2-A31A-4F84-A153-3AE9D30E301A}" srcOrd="0" destOrd="0" presId="urn:microsoft.com/office/officeart/2005/8/layout/orgChart1"/>
    <dgm:cxn modelId="{49B146FA-C0A4-4DD6-9570-261F9B4BFD09}" type="presOf" srcId="{86B7D576-74DA-46A6-8901-A465C27C9EDF}" destId="{AB9BB0FF-6858-4333-A74F-5CE12FB7A3BF}" srcOrd="1" destOrd="0" presId="urn:microsoft.com/office/officeart/2005/8/layout/orgChart1"/>
    <dgm:cxn modelId="{05239FFE-6C40-4E76-B3A6-5EE34CAB0141}" type="presOf" srcId="{71C83A86-4476-43FA-B7CA-BEC87563E7F0}" destId="{46885825-93D4-4BCA-94A7-393954C37B40}" srcOrd="1" destOrd="0" presId="urn:microsoft.com/office/officeart/2005/8/layout/orgChart1"/>
    <dgm:cxn modelId="{D0A7C197-F853-4DF1-B56A-E93AA971CD41}" type="presParOf" srcId="{8C60C722-149E-48B9-911B-951AB1DD4BC2}" destId="{D022B405-5D89-48EA-91C0-5F860BB98CF5}" srcOrd="0" destOrd="0" presId="urn:microsoft.com/office/officeart/2005/8/layout/orgChart1"/>
    <dgm:cxn modelId="{0B073691-37C1-4BF5-B650-C291C8F1F3C6}" type="presParOf" srcId="{D022B405-5D89-48EA-91C0-5F860BB98CF5}" destId="{4E58CFB8-8593-47AF-AD71-741166C89778}" srcOrd="0" destOrd="0" presId="urn:microsoft.com/office/officeart/2005/8/layout/orgChart1"/>
    <dgm:cxn modelId="{DB8D04FC-91A0-4238-A1B5-7CBE3ABFF185}" type="presParOf" srcId="{4E58CFB8-8593-47AF-AD71-741166C89778}" destId="{589CC8F2-6B57-4764-8D7C-762EBE72034F}" srcOrd="0" destOrd="0" presId="urn:microsoft.com/office/officeart/2005/8/layout/orgChart1"/>
    <dgm:cxn modelId="{487EFD71-9BD4-435E-814A-1D7CF6E27EFF}" type="presParOf" srcId="{4E58CFB8-8593-47AF-AD71-741166C89778}" destId="{DEA46A68-1BFD-4109-B5F4-E0EA971193B1}" srcOrd="1" destOrd="0" presId="urn:microsoft.com/office/officeart/2005/8/layout/orgChart1"/>
    <dgm:cxn modelId="{CB4983F7-A93D-4A73-8219-947B90F39A4E}" type="presParOf" srcId="{D022B405-5D89-48EA-91C0-5F860BB98CF5}" destId="{401B7CE9-D066-44D8-9DCC-FBED23358062}" srcOrd="1" destOrd="0" presId="urn:microsoft.com/office/officeart/2005/8/layout/orgChart1"/>
    <dgm:cxn modelId="{931880F0-F8A0-45A4-A0F4-5566CAB6FAEA}" type="presParOf" srcId="{401B7CE9-D066-44D8-9DCC-FBED23358062}" destId="{EFDE3205-1610-49BF-B4D9-932B8715CDFB}" srcOrd="0" destOrd="0" presId="urn:microsoft.com/office/officeart/2005/8/layout/orgChart1"/>
    <dgm:cxn modelId="{7B0BAA35-F6BB-4CFF-9E0A-FF6E44B7E466}" type="presParOf" srcId="{401B7CE9-D066-44D8-9DCC-FBED23358062}" destId="{ACB3051A-0B11-4E55-AE22-BABDDF1BE9FE}" srcOrd="1" destOrd="0" presId="urn:microsoft.com/office/officeart/2005/8/layout/orgChart1"/>
    <dgm:cxn modelId="{5E8B5985-A7BB-4223-8DB8-5C9F8ADD34F0}" type="presParOf" srcId="{ACB3051A-0B11-4E55-AE22-BABDDF1BE9FE}" destId="{D449E338-5E68-4005-8F52-91DF269FE625}" srcOrd="0" destOrd="0" presId="urn:microsoft.com/office/officeart/2005/8/layout/orgChart1"/>
    <dgm:cxn modelId="{55510894-6FB5-4D5A-BAF2-46AD0CF201B2}" type="presParOf" srcId="{D449E338-5E68-4005-8F52-91DF269FE625}" destId="{209D7BC5-0A35-4B30-ADDD-D715D9A596E5}" srcOrd="0" destOrd="0" presId="urn:microsoft.com/office/officeart/2005/8/layout/orgChart1"/>
    <dgm:cxn modelId="{19D57B71-589F-4F3F-8C1B-7A721582E799}" type="presParOf" srcId="{D449E338-5E68-4005-8F52-91DF269FE625}" destId="{401D9E32-6BA1-4177-959F-C60616CAEDE6}" srcOrd="1" destOrd="0" presId="urn:microsoft.com/office/officeart/2005/8/layout/orgChart1"/>
    <dgm:cxn modelId="{22D002B9-9E26-4659-AB41-F4941496BB4F}" type="presParOf" srcId="{ACB3051A-0B11-4E55-AE22-BABDDF1BE9FE}" destId="{0DF690A7-CF14-48A6-80E9-847466E5869C}" srcOrd="1" destOrd="0" presId="urn:microsoft.com/office/officeart/2005/8/layout/orgChart1"/>
    <dgm:cxn modelId="{B93D049E-22CE-4E66-8008-C891478A0A48}" type="presParOf" srcId="{0DF690A7-CF14-48A6-80E9-847466E5869C}" destId="{ADC6B1D3-016A-47DC-98B9-E8F7B5D5F0C4}" srcOrd="0" destOrd="0" presId="urn:microsoft.com/office/officeart/2005/8/layout/orgChart1"/>
    <dgm:cxn modelId="{CF3F0A7F-283A-44A2-9DDB-E208E5F65829}" type="presParOf" srcId="{0DF690A7-CF14-48A6-80E9-847466E5869C}" destId="{05C865A3-2A82-42E1-BD23-037F6D946305}" srcOrd="1" destOrd="0" presId="urn:microsoft.com/office/officeart/2005/8/layout/orgChart1"/>
    <dgm:cxn modelId="{2C17C807-D4BC-4AA7-A8F6-AC6C19FAECC5}" type="presParOf" srcId="{05C865A3-2A82-42E1-BD23-037F6D946305}" destId="{1FE69C13-7D3B-48FB-AC9A-949DAAFE2BE5}" srcOrd="0" destOrd="0" presId="urn:microsoft.com/office/officeart/2005/8/layout/orgChart1"/>
    <dgm:cxn modelId="{9E94342F-B0DD-4FDA-B4FE-BE0FA80ACF33}" type="presParOf" srcId="{1FE69C13-7D3B-48FB-AC9A-949DAAFE2BE5}" destId="{B252E10C-FACA-4AF9-B50F-F0DCFFAADFB0}" srcOrd="0" destOrd="0" presId="urn:microsoft.com/office/officeart/2005/8/layout/orgChart1"/>
    <dgm:cxn modelId="{8A529778-D823-407C-AD39-8B54BD63165E}" type="presParOf" srcId="{1FE69C13-7D3B-48FB-AC9A-949DAAFE2BE5}" destId="{7E52B22A-5F66-4C72-9D0B-9E156DE0170A}" srcOrd="1" destOrd="0" presId="urn:microsoft.com/office/officeart/2005/8/layout/orgChart1"/>
    <dgm:cxn modelId="{C741790A-D999-4155-87B6-7E82259CE39F}" type="presParOf" srcId="{05C865A3-2A82-42E1-BD23-037F6D946305}" destId="{BB4CA194-4859-4588-9BCF-B067C49873E2}" srcOrd="1" destOrd="0" presId="urn:microsoft.com/office/officeart/2005/8/layout/orgChart1"/>
    <dgm:cxn modelId="{A79150E8-8CEB-41E1-8E32-CCA582E9F024}" type="presParOf" srcId="{05C865A3-2A82-42E1-BD23-037F6D946305}" destId="{F4600DFF-6F43-4C4B-9612-D9D62205BA50}" srcOrd="2" destOrd="0" presId="urn:microsoft.com/office/officeart/2005/8/layout/orgChart1"/>
    <dgm:cxn modelId="{D8732DC6-A610-4188-859A-DE6627559442}" type="presParOf" srcId="{ACB3051A-0B11-4E55-AE22-BABDDF1BE9FE}" destId="{9C60F41E-9105-485F-A2CA-F7F99D76602D}" srcOrd="2" destOrd="0" presId="urn:microsoft.com/office/officeart/2005/8/layout/orgChart1"/>
    <dgm:cxn modelId="{4A4E2858-F4ED-402C-A7FB-948D09BEB50D}" type="presParOf" srcId="{401B7CE9-D066-44D8-9DCC-FBED23358062}" destId="{389AFA93-AB0B-4AFA-ADC5-399465CDCA10}" srcOrd="2" destOrd="0" presId="urn:microsoft.com/office/officeart/2005/8/layout/orgChart1"/>
    <dgm:cxn modelId="{EC00283A-7F99-45D5-8158-D631D0C20C4E}" type="presParOf" srcId="{401B7CE9-D066-44D8-9DCC-FBED23358062}" destId="{C6F928CE-1B77-4370-93CE-FE48C23962E9}" srcOrd="3" destOrd="0" presId="urn:microsoft.com/office/officeart/2005/8/layout/orgChart1"/>
    <dgm:cxn modelId="{5294CC1B-6FA3-4892-B8C2-5E1D0C968B6E}" type="presParOf" srcId="{C6F928CE-1B77-4370-93CE-FE48C23962E9}" destId="{1C223C32-FF92-40EC-A8D5-739199A4239D}" srcOrd="0" destOrd="0" presId="urn:microsoft.com/office/officeart/2005/8/layout/orgChart1"/>
    <dgm:cxn modelId="{68B9768C-1A5D-4697-B6EA-8CEDB0F6E7B9}" type="presParOf" srcId="{1C223C32-FF92-40EC-A8D5-739199A4239D}" destId="{067A362D-0D0B-431B-9CC4-A3E0490307C4}" srcOrd="0" destOrd="0" presId="urn:microsoft.com/office/officeart/2005/8/layout/orgChart1"/>
    <dgm:cxn modelId="{770E732A-4151-4248-A3D3-75E64FE8FB25}" type="presParOf" srcId="{1C223C32-FF92-40EC-A8D5-739199A4239D}" destId="{79086F75-F3A7-4151-9672-9BEC8B796D87}" srcOrd="1" destOrd="0" presId="urn:microsoft.com/office/officeart/2005/8/layout/orgChart1"/>
    <dgm:cxn modelId="{84ACDBD6-7621-4310-AE1D-262C0A257E2B}" type="presParOf" srcId="{C6F928CE-1B77-4370-93CE-FE48C23962E9}" destId="{A39DC2C7-6EDE-41DF-B907-1C1E08EC5C29}" srcOrd="1" destOrd="0" presId="urn:microsoft.com/office/officeart/2005/8/layout/orgChart1"/>
    <dgm:cxn modelId="{918AA7FC-365F-4DBF-BE77-F463EEAC9618}" type="presParOf" srcId="{A39DC2C7-6EDE-41DF-B907-1C1E08EC5C29}" destId="{C3DB9DE7-6CA5-4801-831F-F955C9E43F2E}" srcOrd="0" destOrd="0" presId="urn:microsoft.com/office/officeart/2005/8/layout/orgChart1"/>
    <dgm:cxn modelId="{E390025D-2ED5-448D-AEE0-DA4D8E491360}" type="presParOf" srcId="{A39DC2C7-6EDE-41DF-B907-1C1E08EC5C29}" destId="{E5736EA8-349C-4212-A244-7CCD60CE7667}" srcOrd="1" destOrd="0" presId="urn:microsoft.com/office/officeart/2005/8/layout/orgChart1"/>
    <dgm:cxn modelId="{EE4FAB94-11D5-49C6-B753-7CAA95DF7E8D}" type="presParOf" srcId="{E5736EA8-349C-4212-A244-7CCD60CE7667}" destId="{46560F8B-499F-4F22-8D64-807C108439E9}" srcOrd="0" destOrd="0" presId="urn:microsoft.com/office/officeart/2005/8/layout/orgChart1"/>
    <dgm:cxn modelId="{FBE6902A-BBA8-4296-B6F8-7433462BF9C6}" type="presParOf" srcId="{46560F8B-499F-4F22-8D64-807C108439E9}" destId="{F0530F54-E054-4562-927A-85F8C6593DF5}" srcOrd="0" destOrd="0" presId="urn:microsoft.com/office/officeart/2005/8/layout/orgChart1"/>
    <dgm:cxn modelId="{633963D5-2FFB-44F1-919C-42F587CCCE0A}" type="presParOf" srcId="{46560F8B-499F-4F22-8D64-807C108439E9}" destId="{46885825-93D4-4BCA-94A7-393954C37B40}" srcOrd="1" destOrd="0" presId="urn:microsoft.com/office/officeart/2005/8/layout/orgChart1"/>
    <dgm:cxn modelId="{34038F9A-8CDA-4871-A634-ECC1269A4781}" type="presParOf" srcId="{E5736EA8-349C-4212-A244-7CCD60CE7667}" destId="{B694E279-F16E-496D-8E33-8867C506D62C}" srcOrd="1" destOrd="0" presId="urn:microsoft.com/office/officeart/2005/8/layout/orgChart1"/>
    <dgm:cxn modelId="{3B516038-EB67-4945-8098-E146EF450820}" type="presParOf" srcId="{E5736EA8-349C-4212-A244-7CCD60CE7667}" destId="{D0159E07-A72C-4192-B7C9-77DF3793A87C}" srcOrd="2" destOrd="0" presId="urn:microsoft.com/office/officeart/2005/8/layout/orgChart1"/>
    <dgm:cxn modelId="{BB11E317-E53D-4312-A7B9-5C1860D16A09}" type="presParOf" srcId="{C6F928CE-1B77-4370-93CE-FE48C23962E9}" destId="{6650BC45-7A67-4B71-90D4-A799A24B69FC}" srcOrd="2" destOrd="0" presId="urn:microsoft.com/office/officeart/2005/8/layout/orgChart1"/>
    <dgm:cxn modelId="{03327995-BE36-427F-95F6-3A7F1E4D6BDF}" type="presParOf" srcId="{401B7CE9-D066-44D8-9DCC-FBED23358062}" destId="{1915AD24-4792-411B-BCB1-C639D7E4DADA}" srcOrd="4" destOrd="0" presId="urn:microsoft.com/office/officeart/2005/8/layout/orgChart1"/>
    <dgm:cxn modelId="{EF25668B-FECD-4A98-BA0D-F70084929D84}" type="presParOf" srcId="{401B7CE9-D066-44D8-9DCC-FBED23358062}" destId="{B0B4B256-4B55-490A-A552-8A7FFD16C634}" srcOrd="5" destOrd="0" presId="urn:microsoft.com/office/officeart/2005/8/layout/orgChart1"/>
    <dgm:cxn modelId="{01F403B6-19AB-4199-B06E-685F7189C8D3}" type="presParOf" srcId="{B0B4B256-4B55-490A-A552-8A7FFD16C634}" destId="{33F43E05-4ECD-4F5F-9944-C1DC075282AF}" srcOrd="0" destOrd="0" presId="urn:microsoft.com/office/officeart/2005/8/layout/orgChart1"/>
    <dgm:cxn modelId="{D8622BA1-5FDA-4FB9-8AF6-9DD5429ABA19}" type="presParOf" srcId="{33F43E05-4ECD-4F5F-9944-C1DC075282AF}" destId="{164AFA54-9D19-46BB-A1C8-3669B8A98D66}" srcOrd="0" destOrd="0" presId="urn:microsoft.com/office/officeart/2005/8/layout/orgChart1"/>
    <dgm:cxn modelId="{88FDEA8E-8F9A-4445-B3B5-054D6794AEBE}" type="presParOf" srcId="{33F43E05-4ECD-4F5F-9944-C1DC075282AF}" destId="{9BE2F667-74FB-4C7C-95CD-106C2AF13A1C}" srcOrd="1" destOrd="0" presId="urn:microsoft.com/office/officeart/2005/8/layout/orgChart1"/>
    <dgm:cxn modelId="{B6A49F62-0295-4C03-9E5B-E9BD72F92C1E}" type="presParOf" srcId="{B0B4B256-4B55-490A-A552-8A7FFD16C634}" destId="{FE646CEF-D084-446D-8D9B-809128A300BA}" srcOrd="1" destOrd="0" presId="urn:microsoft.com/office/officeart/2005/8/layout/orgChart1"/>
    <dgm:cxn modelId="{B64C3BC6-7819-4E17-A1D9-6E3C0F2E1983}" type="presParOf" srcId="{FE646CEF-D084-446D-8D9B-809128A300BA}" destId="{347B52BE-ED6D-4AB7-BF83-7F0B45B4631C}" srcOrd="0" destOrd="0" presId="urn:microsoft.com/office/officeart/2005/8/layout/orgChart1"/>
    <dgm:cxn modelId="{78D46352-ED90-4503-A264-5746C2139C57}" type="presParOf" srcId="{FE646CEF-D084-446D-8D9B-809128A300BA}" destId="{1D9521D0-FF5F-41F4-BEAC-A48A83A9CEA9}" srcOrd="1" destOrd="0" presId="urn:microsoft.com/office/officeart/2005/8/layout/orgChart1"/>
    <dgm:cxn modelId="{29FBF316-69DD-4E29-83D3-275E446F25C8}" type="presParOf" srcId="{1D9521D0-FF5F-41F4-BEAC-A48A83A9CEA9}" destId="{72D1D534-B29E-439A-8347-75B9EC382D70}" srcOrd="0" destOrd="0" presId="urn:microsoft.com/office/officeart/2005/8/layout/orgChart1"/>
    <dgm:cxn modelId="{2E820AAE-2B0F-4A5D-912C-FE16C0C34876}" type="presParOf" srcId="{72D1D534-B29E-439A-8347-75B9EC382D70}" destId="{E78AEF12-3206-48D9-BEB6-85E99DC7E0C7}" srcOrd="0" destOrd="0" presId="urn:microsoft.com/office/officeart/2005/8/layout/orgChart1"/>
    <dgm:cxn modelId="{F3701570-FAD2-4764-81B3-92354CA4D83C}" type="presParOf" srcId="{72D1D534-B29E-439A-8347-75B9EC382D70}" destId="{8CB91FD0-F1D4-4307-8FE2-8FDBF913356C}" srcOrd="1" destOrd="0" presId="urn:microsoft.com/office/officeart/2005/8/layout/orgChart1"/>
    <dgm:cxn modelId="{F02E696E-1677-4FAE-A5E1-263726A113E7}" type="presParOf" srcId="{1D9521D0-FF5F-41F4-BEAC-A48A83A9CEA9}" destId="{875C46C4-8574-45CF-96DA-711A8CD7C59F}" srcOrd="1" destOrd="0" presId="urn:microsoft.com/office/officeart/2005/8/layout/orgChart1"/>
    <dgm:cxn modelId="{9FAD6C5E-4197-46D3-9843-ECC9BBACF2CC}" type="presParOf" srcId="{1D9521D0-FF5F-41F4-BEAC-A48A83A9CEA9}" destId="{5228656C-6A40-491D-A03D-BB0EFB74BE04}" srcOrd="2" destOrd="0" presId="urn:microsoft.com/office/officeart/2005/8/layout/orgChart1"/>
    <dgm:cxn modelId="{88ED93B6-5CA6-4602-BB5D-6D0123D3C8F5}" type="presParOf" srcId="{B0B4B256-4B55-490A-A552-8A7FFD16C634}" destId="{449701B1-94E9-49F1-92D2-5FD473275E3A}" srcOrd="2" destOrd="0" presId="urn:microsoft.com/office/officeart/2005/8/layout/orgChart1"/>
    <dgm:cxn modelId="{6F4CE352-131B-4690-ADC9-FC3CCBFD6FB6}" type="presParOf" srcId="{401B7CE9-D066-44D8-9DCC-FBED23358062}" destId="{372E421B-4112-45B0-BCD4-E2376B90829C}" srcOrd="6" destOrd="0" presId="urn:microsoft.com/office/officeart/2005/8/layout/orgChart1"/>
    <dgm:cxn modelId="{B316B830-FCB8-455E-8544-E6D3405EA25F}" type="presParOf" srcId="{401B7CE9-D066-44D8-9DCC-FBED23358062}" destId="{CD568ECD-67C4-4F9E-8E8D-CD588C3849D3}" srcOrd="7" destOrd="0" presId="urn:microsoft.com/office/officeart/2005/8/layout/orgChart1"/>
    <dgm:cxn modelId="{D7BDAAB8-56DF-4213-A511-B8C050CA93F2}" type="presParOf" srcId="{CD568ECD-67C4-4F9E-8E8D-CD588C3849D3}" destId="{FD3D585E-672B-4741-9161-775847C24908}" srcOrd="0" destOrd="0" presId="urn:microsoft.com/office/officeart/2005/8/layout/orgChart1"/>
    <dgm:cxn modelId="{8FE325EE-40B6-451E-B5A6-FA073E58048B}" type="presParOf" srcId="{FD3D585E-672B-4741-9161-775847C24908}" destId="{C7B1CFAE-1DE4-4CFC-AEB6-8CA9400F521B}" srcOrd="0" destOrd="0" presId="urn:microsoft.com/office/officeart/2005/8/layout/orgChart1"/>
    <dgm:cxn modelId="{CE6BB3AA-5028-4EA3-A2DC-B878BE95B073}" type="presParOf" srcId="{FD3D585E-672B-4741-9161-775847C24908}" destId="{37DA31F4-F7A5-41C1-976E-76B9906E40DD}" srcOrd="1" destOrd="0" presId="urn:microsoft.com/office/officeart/2005/8/layout/orgChart1"/>
    <dgm:cxn modelId="{6A2A20D1-4AC5-4958-B460-98622AC353D6}" type="presParOf" srcId="{CD568ECD-67C4-4F9E-8E8D-CD588C3849D3}" destId="{73F913EE-71C8-48BC-935B-FC43DF2A43D2}" srcOrd="1" destOrd="0" presId="urn:microsoft.com/office/officeart/2005/8/layout/orgChart1"/>
    <dgm:cxn modelId="{F1BE124F-8BB0-43F5-AF83-26DC909721C2}" type="presParOf" srcId="{73F913EE-71C8-48BC-935B-FC43DF2A43D2}" destId="{654DC6B2-A31A-4F84-A153-3AE9D30E301A}" srcOrd="0" destOrd="0" presId="urn:microsoft.com/office/officeart/2005/8/layout/orgChart1"/>
    <dgm:cxn modelId="{537D2313-CD11-48F1-9A93-EC2672B24EBC}" type="presParOf" srcId="{73F913EE-71C8-48BC-935B-FC43DF2A43D2}" destId="{C054F0C0-DC94-49A7-BA1C-E23A8C67A095}" srcOrd="1" destOrd="0" presId="urn:microsoft.com/office/officeart/2005/8/layout/orgChart1"/>
    <dgm:cxn modelId="{1AFE25CA-F88A-4E0E-B31B-E2AEDA13252B}" type="presParOf" srcId="{C054F0C0-DC94-49A7-BA1C-E23A8C67A095}" destId="{39456A01-21D1-4C0F-95CC-966B2C684125}" srcOrd="0" destOrd="0" presId="urn:microsoft.com/office/officeart/2005/8/layout/orgChart1"/>
    <dgm:cxn modelId="{0B123706-CECD-4C93-A71D-99BC93B217F7}" type="presParOf" srcId="{39456A01-21D1-4C0F-95CC-966B2C684125}" destId="{2D63D24C-908F-41D5-94EF-A0161767ECCD}" srcOrd="0" destOrd="0" presId="urn:microsoft.com/office/officeart/2005/8/layout/orgChart1"/>
    <dgm:cxn modelId="{C3CA8F28-F19E-45C0-93B9-9820A60C3362}" type="presParOf" srcId="{39456A01-21D1-4C0F-95CC-966B2C684125}" destId="{AB9BB0FF-6858-4333-A74F-5CE12FB7A3BF}" srcOrd="1" destOrd="0" presId="urn:microsoft.com/office/officeart/2005/8/layout/orgChart1"/>
    <dgm:cxn modelId="{2EE37ED5-3EF2-4B3E-B7A1-1E45D4EAA66C}" type="presParOf" srcId="{C054F0C0-DC94-49A7-BA1C-E23A8C67A095}" destId="{2E289DE4-3B9C-4099-9C13-C6A242A5AD1F}" srcOrd="1" destOrd="0" presId="urn:microsoft.com/office/officeart/2005/8/layout/orgChart1"/>
    <dgm:cxn modelId="{434896FD-3476-464F-A52D-74F236C0928D}" type="presParOf" srcId="{C054F0C0-DC94-49A7-BA1C-E23A8C67A095}" destId="{E213A777-D41D-4262-A8A9-03158644AD16}" srcOrd="2" destOrd="0" presId="urn:microsoft.com/office/officeart/2005/8/layout/orgChart1"/>
    <dgm:cxn modelId="{0C66713D-56A4-4E99-B6CB-00AFF391583E}" type="presParOf" srcId="{CD568ECD-67C4-4F9E-8E8D-CD588C3849D3}" destId="{45D1583F-8A78-4FB2-A1A4-669D9A873C1A}" srcOrd="2" destOrd="0" presId="urn:microsoft.com/office/officeart/2005/8/layout/orgChart1"/>
    <dgm:cxn modelId="{FB693862-ACD9-4B29-8CF8-EF3F2EA7A1E9}" type="presParOf" srcId="{D022B405-5D89-48EA-91C0-5F860BB98CF5}" destId="{D99AE113-C962-4A46-925B-FF237EA737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1CF9CA-C9CC-4314-B575-3984FA0159E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ECB7A8D-AA8C-48FC-B244-3259CF280213}">
      <dgm:prSet phldrT="[Text]" custT="1"/>
      <dgm:spPr>
        <a:xfrm>
          <a:off x="3046506" y="1017837"/>
          <a:ext cx="1676301" cy="83815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Region</a:t>
          </a:r>
        </a:p>
      </dgm:t>
    </dgm:pt>
    <dgm:pt modelId="{CC4E691E-E6DF-4E9E-948C-72C53022BBA6}" type="parTrans" cxnId="{322E6EF1-F76C-48AC-928E-90EF426162AB}">
      <dgm:prSet/>
      <dgm:spPr/>
      <dgm:t>
        <a:bodyPr/>
        <a:lstStyle/>
        <a:p>
          <a:endParaRPr lang="en-US" sz="2000" b="1">
            <a:latin typeface="Times New Roman" panose="02020603050405020304" pitchFamily="18" charset="0"/>
            <a:cs typeface="Times New Roman" panose="02020603050405020304" pitchFamily="18" charset="0"/>
          </a:endParaRPr>
        </a:p>
      </dgm:t>
    </dgm:pt>
    <dgm:pt modelId="{028DF8D0-AA3E-41C5-B64A-414C70C46252}" type="sibTrans" cxnId="{322E6EF1-F76C-48AC-928E-90EF426162AB}">
      <dgm:prSet/>
      <dgm:spPr/>
      <dgm:t>
        <a:bodyPr/>
        <a:lstStyle/>
        <a:p>
          <a:endParaRPr lang="en-US" sz="2000" b="1">
            <a:latin typeface="Times New Roman" panose="02020603050405020304" pitchFamily="18" charset="0"/>
            <a:cs typeface="Times New Roman" panose="02020603050405020304" pitchFamily="18" charset="0"/>
          </a:endParaRPr>
        </a:p>
      </dgm:t>
    </dgm:pt>
    <dgm:pt modelId="{F5EEE172-E79F-416C-9257-1CA4C802077D}">
      <dgm:prSet phldrT="[Text]" custT="1"/>
      <dgm:spPr>
        <a:xfrm>
          <a:off x="4018" y="2208011"/>
          <a:ext cx="1676301" cy="83815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West</a:t>
          </a:r>
        </a:p>
      </dgm:t>
    </dgm:pt>
    <dgm:pt modelId="{4E8EE56A-350C-4A48-85F1-11C418D0ADCD}" type="parTrans" cxnId="{B8EC5A21-FB0E-411A-9CBB-F9A42B831FF9}">
      <dgm:prSet/>
      <dgm:spPr>
        <a:xfrm>
          <a:off x="842169" y="1855988"/>
          <a:ext cx="3042487" cy="352023"/>
        </a:xfrm>
        <a:custGeom>
          <a:avLst/>
          <a:gdLst/>
          <a:ahLst/>
          <a:cxnLst/>
          <a:rect l="0" t="0" r="0" b="0"/>
          <a:pathLst>
            <a:path>
              <a:moveTo>
                <a:pt x="3042487" y="0"/>
              </a:moveTo>
              <a:lnTo>
                <a:pt x="3042487" y="176011"/>
              </a:lnTo>
              <a:lnTo>
                <a:pt x="0" y="176011"/>
              </a:lnTo>
              <a:lnTo>
                <a:pt x="0" y="352023"/>
              </a:lnTo>
            </a:path>
          </a:pathLst>
        </a:custGeom>
        <a:noFill/>
        <a:ln w="25400" cap="flat" cmpd="sng" algn="ctr">
          <a:solidFill>
            <a:srgbClr val="3A81BA">
              <a:shade val="60000"/>
              <a:hueOff val="0"/>
              <a:satOff val="0"/>
              <a:lumOff val="0"/>
              <a:alphaOff val="0"/>
            </a:srgbClr>
          </a:solidFill>
          <a:prstDash val="solid"/>
        </a:ln>
        <a:effectLst/>
      </dgm:spPr>
      <dgm:t>
        <a:bodyPr/>
        <a:lstStyle/>
        <a:p>
          <a:endParaRPr lang="en-US" sz="2000" b="1">
            <a:latin typeface="Times New Roman" panose="02020603050405020304" pitchFamily="18" charset="0"/>
            <a:cs typeface="Times New Roman" panose="02020603050405020304" pitchFamily="18" charset="0"/>
          </a:endParaRPr>
        </a:p>
      </dgm:t>
    </dgm:pt>
    <dgm:pt modelId="{E0A5B412-2ADB-4D4D-89A5-DFEC03DA9EB9}" type="sibTrans" cxnId="{B8EC5A21-FB0E-411A-9CBB-F9A42B831FF9}">
      <dgm:prSet/>
      <dgm:spPr/>
      <dgm:t>
        <a:bodyPr/>
        <a:lstStyle/>
        <a:p>
          <a:endParaRPr lang="en-US" sz="2000" b="1">
            <a:latin typeface="Times New Roman" panose="02020603050405020304" pitchFamily="18" charset="0"/>
            <a:cs typeface="Times New Roman" panose="02020603050405020304" pitchFamily="18" charset="0"/>
          </a:endParaRPr>
        </a:p>
      </dgm:t>
    </dgm:pt>
    <dgm:pt modelId="{4D8ED72A-3D38-4E16-B39C-E419D18E328F}">
      <dgm:prSet phldrT="[Text]" custT="1"/>
      <dgm:spPr>
        <a:xfrm>
          <a:off x="2032343" y="2208011"/>
          <a:ext cx="1676301" cy="83815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South</a:t>
          </a:r>
        </a:p>
      </dgm:t>
    </dgm:pt>
    <dgm:pt modelId="{412D81DD-F2AC-4BAC-AD47-D836CC9D0B58}" type="parTrans" cxnId="{31B10373-0165-4DC8-B170-869ECE358626}">
      <dgm:prSet/>
      <dgm:spPr>
        <a:xfrm>
          <a:off x="2870494" y="1855988"/>
          <a:ext cx="1014162" cy="352023"/>
        </a:xfrm>
        <a:custGeom>
          <a:avLst/>
          <a:gdLst/>
          <a:ahLst/>
          <a:cxnLst/>
          <a:rect l="0" t="0" r="0" b="0"/>
          <a:pathLst>
            <a:path>
              <a:moveTo>
                <a:pt x="1014162" y="0"/>
              </a:moveTo>
              <a:lnTo>
                <a:pt x="1014162" y="176011"/>
              </a:lnTo>
              <a:lnTo>
                <a:pt x="0" y="176011"/>
              </a:lnTo>
              <a:lnTo>
                <a:pt x="0" y="352023"/>
              </a:lnTo>
            </a:path>
          </a:pathLst>
        </a:custGeom>
        <a:noFill/>
        <a:ln w="25400" cap="flat" cmpd="sng" algn="ctr">
          <a:solidFill>
            <a:srgbClr val="3A81BA">
              <a:shade val="60000"/>
              <a:hueOff val="0"/>
              <a:satOff val="0"/>
              <a:lumOff val="0"/>
              <a:alphaOff val="0"/>
            </a:srgbClr>
          </a:solidFill>
          <a:prstDash val="solid"/>
        </a:ln>
        <a:effectLst/>
      </dgm:spPr>
      <dgm:t>
        <a:bodyPr/>
        <a:lstStyle/>
        <a:p>
          <a:endParaRPr lang="en-US" sz="2000"/>
        </a:p>
      </dgm:t>
    </dgm:pt>
    <dgm:pt modelId="{55C02647-3BCD-49C1-A809-C75B86E3F778}" type="sibTrans" cxnId="{31B10373-0165-4DC8-B170-869ECE358626}">
      <dgm:prSet/>
      <dgm:spPr/>
      <dgm:t>
        <a:bodyPr/>
        <a:lstStyle/>
        <a:p>
          <a:endParaRPr lang="en-US" sz="2000"/>
        </a:p>
      </dgm:t>
    </dgm:pt>
    <dgm:pt modelId="{800111B2-C8E2-46A3-AA58-7814C401A0FB}">
      <dgm:prSet phldrT="[Text]" custT="1"/>
      <dgm:spPr>
        <a:xfrm>
          <a:off x="4060668" y="2208011"/>
          <a:ext cx="1676301" cy="83815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dirty="0">
              <a:solidFill>
                <a:srgbClr val="FFFFFF"/>
              </a:solidFill>
              <a:latin typeface="Times New Roman" panose="02020603050405020304" pitchFamily="18" charset="0"/>
              <a:ea typeface="+mn-ea"/>
              <a:cs typeface="Times New Roman" panose="02020603050405020304" pitchFamily="18" charset="0"/>
            </a:rPr>
            <a:t>East</a:t>
          </a:r>
        </a:p>
      </dgm:t>
    </dgm:pt>
    <dgm:pt modelId="{82816361-B1DB-45FE-9C4C-28D32D788E01}" type="parTrans" cxnId="{13007C51-B78E-4A9B-96B5-2050D299732B}">
      <dgm:prSet/>
      <dgm:spPr>
        <a:xfrm>
          <a:off x="3884657" y="1855988"/>
          <a:ext cx="1014162" cy="352023"/>
        </a:xfrm>
        <a:custGeom>
          <a:avLst/>
          <a:gdLst/>
          <a:ahLst/>
          <a:cxnLst/>
          <a:rect l="0" t="0" r="0" b="0"/>
          <a:pathLst>
            <a:path>
              <a:moveTo>
                <a:pt x="0" y="0"/>
              </a:moveTo>
              <a:lnTo>
                <a:pt x="0" y="176011"/>
              </a:lnTo>
              <a:lnTo>
                <a:pt x="1014162" y="176011"/>
              </a:lnTo>
              <a:lnTo>
                <a:pt x="1014162" y="352023"/>
              </a:lnTo>
            </a:path>
          </a:pathLst>
        </a:custGeom>
        <a:noFill/>
        <a:ln w="25400" cap="flat" cmpd="sng" algn="ctr">
          <a:solidFill>
            <a:srgbClr val="3A81BA">
              <a:shade val="60000"/>
              <a:hueOff val="0"/>
              <a:satOff val="0"/>
              <a:lumOff val="0"/>
              <a:alphaOff val="0"/>
            </a:srgbClr>
          </a:solidFill>
          <a:prstDash val="solid"/>
        </a:ln>
        <a:effectLst/>
      </dgm:spPr>
      <dgm:t>
        <a:bodyPr/>
        <a:lstStyle/>
        <a:p>
          <a:endParaRPr lang="en-US" sz="2000"/>
        </a:p>
      </dgm:t>
    </dgm:pt>
    <dgm:pt modelId="{E1D0999C-15A5-4CAA-A27E-BD3BDF663080}" type="sibTrans" cxnId="{13007C51-B78E-4A9B-96B5-2050D299732B}">
      <dgm:prSet/>
      <dgm:spPr/>
      <dgm:t>
        <a:bodyPr/>
        <a:lstStyle/>
        <a:p>
          <a:endParaRPr lang="en-US" sz="2000"/>
        </a:p>
      </dgm:t>
    </dgm:pt>
    <dgm:pt modelId="{A688ECAF-87E7-42C4-93F5-8C921E36EDAC}">
      <dgm:prSet phldrT="[Text]" custT="1"/>
      <dgm:spPr>
        <a:xfrm>
          <a:off x="6088993" y="2208011"/>
          <a:ext cx="1676301" cy="83815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000" b="1">
              <a:solidFill>
                <a:srgbClr val="FFFFFF"/>
              </a:solidFill>
              <a:latin typeface="Times New Roman" panose="02020603050405020304" pitchFamily="18" charset="0"/>
              <a:ea typeface="+mn-ea"/>
              <a:cs typeface="Times New Roman" panose="02020603050405020304" pitchFamily="18" charset="0"/>
            </a:rPr>
            <a:t>Central</a:t>
          </a:r>
          <a:endParaRPr lang="en-US" sz="2000" b="1" dirty="0">
            <a:solidFill>
              <a:srgbClr val="FFFFFF"/>
            </a:solidFill>
            <a:latin typeface="Times New Roman" panose="02020603050405020304" pitchFamily="18" charset="0"/>
            <a:ea typeface="+mn-ea"/>
            <a:cs typeface="Times New Roman" panose="02020603050405020304" pitchFamily="18" charset="0"/>
          </a:endParaRPr>
        </a:p>
      </dgm:t>
    </dgm:pt>
    <dgm:pt modelId="{882D9F94-4F01-4479-BF96-568D62CD081A}" type="parTrans" cxnId="{9B6CD1DC-FBB2-42BB-AAF1-BDA61ACF0AA1}">
      <dgm:prSet/>
      <dgm:spPr>
        <a:xfrm>
          <a:off x="3884657" y="1855988"/>
          <a:ext cx="3042487" cy="352023"/>
        </a:xfrm>
        <a:custGeom>
          <a:avLst/>
          <a:gdLst/>
          <a:ahLst/>
          <a:cxnLst/>
          <a:rect l="0" t="0" r="0" b="0"/>
          <a:pathLst>
            <a:path>
              <a:moveTo>
                <a:pt x="0" y="0"/>
              </a:moveTo>
              <a:lnTo>
                <a:pt x="0" y="176011"/>
              </a:lnTo>
              <a:lnTo>
                <a:pt x="3042487" y="176011"/>
              </a:lnTo>
              <a:lnTo>
                <a:pt x="3042487" y="352023"/>
              </a:lnTo>
            </a:path>
          </a:pathLst>
        </a:custGeom>
        <a:noFill/>
        <a:ln w="25400" cap="flat" cmpd="sng" algn="ctr">
          <a:solidFill>
            <a:srgbClr val="3A81BA">
              <a:shade val="60000"/>
              <a:hueOff val="0"/>
              <a:satOff val="0"/>
              <a:lumOff val="0"/>
              <a:alphaOff val="0"/>
            </a:srgbClr>
          </a:solidFill>
          <a:prstDash val="solid"/>
        </a:ln>
        <a:effectLst/>
      </dgm:spPr>
      <dgm:t>
        <a:bodyPr/>
        <a:lstStyle/>
        <a:p>
          <a:endParaRPr lang="en-US" sz="2000"/>
        </a:p>
      </dgm:t>
    </dgm:pt>
    <dgm:pt modelId="{C8ED744D-0066-4A7F-823D-E90CB9741730}" type="sibTrans" cxnId="{9B6CD1DC-FBB2-42BB-AAF1-BDA61ACF0AA1}">
      <dgm:prSet/>
      <dgm:spPr/>
      <dgm:t>
        <a:bodyPr/>
        <a:lstStyle/>
        <a:p>
          <a:endParaRPr lang="en-US" sz="2000"/>
        </a:p>
      </dgm:t>
    </dgm:pt>
    <dgm:pt modelId="{8C60C722-149E-48B9-911B-951AB1DD4BC2}" type="pres">
      <dgm:prSet presAssocID="{F11CF9CA-C9CC-4314-B575-3984FA0159E1}" presName="hierChild1" presStyleCnt="0">
        <dgm:presLayoutVars>
          <dgm:orgChart val="1"/>
          <dgm:chPref val="1"/>
          <dgm:dir/>
          <dgm:animOne val="branch"/>
          <dgm:animLvl val="lvl"/>
          <dgm:resizeHandles/>
        </dgm:presLayoutVars>
      </dgm:prSet>
      <dgm:spPr/>
    </dgm:pt>
    <dgm:pt modelId="{D022B405-5D89-48EA-91C0-5F860BB98CF5}" type="pres">
      <dgm:prSet presAssocID="{DECB7A8D-AA8C-48FC-B244-3259CF280213}" presName="hierRoot1" presStyleCnt="0">
        <dgm:presLayoutVars>
          <dgm:hierBranch val="init"/>
        </dgm:presLayoutVars>
      </dgm:prSet>
      <dgm:spPr/>
    </dgm:pt>
    <dgm:pt modelId="{4E58CFB8-8593-47AF-AD71-741166C89778}" type="pres">
      <dgm:prSet presAssocID="{DECB7A8D-AA8C-48FC-B244-3259CF280213}" presName="rootComposite1" presStyleCnt="0"/>
      <dgm:spPr/>
    </dgm:pt>
    <dgm:pt modelId="{589CC8F2-6B57-4764-8D7C-762EBE72034F}" type="pres">
      <dgm:prSet presAssocID="{DECB7A8D-AA8C-48FC-B244-3259CF280213}" presName="rootText1" presStyleLbl="node0" presStyleIdx="0" presStyleCnt="1">
        <dgm:presLayoutVars>
          <dgm:chPref val="3"/>
        </dgm:presLayoutVars>
      </dgm:prSet>
      <dgm:spPr/>
    </dgm:pt>
    <dgm:pt modelId="{DEA46A68-1BFD-4109-B5F4-E0EA971193B1}" type="pres">
      <dgm:prSet presAssocID="{DECB7A8D-AA8C-48FC-B244-3259CF280213}" presName="rootConnector1" presStyleLbl="node1" presStyleIdx="0" presStyleCnt="0"/>
      <dgm:spPr/>
    </dgm:pt>
    <dgm:pt modelId="{401B7CE9-D066-44D8-9DCC-FBED23358062}" type="pres">
      <dgm:prSet presAssocID="{DECB7A8D-AA8C-48FC-B244-3259CF280213}" presName="hierChild2" presStyleCnt="0"/>
      <dgm:spPr/>
    </dgm:pt>
    <dgm:pt modelId="{EFDE3205-1610-49BF-B4D9-932B8715CDFB}" type="pres">
      <dgm:prSet presAssocID="{4E8EE56A-350C-4A48-85F1-11C418D0ADCD}" presName="Name37" presStyleLbl="parChTrans1D2" presStyleIdx="0" presStyleCnt="4"/>
      <dgm:spPr/>
    </dgm:pt>
    <dgm:pt modelId="{ACB3051A-0B11-4E55-AE22-BABDDF1BE9FE}" type="pres">
      <dgm:prSet presAssocID="{F5EEE172-E79F-416C-9257-1CA4C802077D}" presName="hierRoot2" presStyleCnt="0">
        <dgm:presLayoutVars>
          <dgm:hierBranch val="init"/>
        </dgm:presLayoutVars>
      </dgm:prSet>
      <dgm:spPr/>
    </dgm:pt>
    <dgm:pt modelId="{D449E338-5E68-4005-8F52-91DF269FE625}" type="pres">
      <dgm:prSet presAssocID="{F5EEE172-E79F-416C-9257-1CA4C802077D}" presName="rootComposite" presStyleCnt="0"/>
      <dgm:spPr/>
    </dgm:pt>
    <dgm:pt modelId="{209D7BC5-0A35-4B30-ADDD-D715D9A596E5}" type="pres">
      <dgm:prSet presAssocID="{F5EEE172-E79F-416C-9257-1CA4C802077D}" presName="rootText" presStyleLbl="node2" presStyleIdx="0" presStyleCnt="4">
        <dgm:presLayoutVars>
          <dgm:chPref val="3"/>
        </dgm:presLayoutVars>
      </dgm:prSet>
      <dgm:spPr/>
    </dgm:pt>
    <dgm:pt modelId="{401D9E32-6BA1-4177-959F-C60616CAEDE6}" type="pres">
      <dgm:prSet presAssocID="{F5EEE172-E79F-416C-9257-1CA4C802077D}" presName="rootConnector" presStyleLbl="node2" presStyleIdx="0" presStyleCnt="4"/>
      <dgm:spPr/>
    </dgm:pt>
    <dgm:pt modelId="{0DF690A7-CF14-48A6-80E9-847466E5869C}" type="pres">
      <dgm:prSet presAssocID="{F5EEE172-E79F-416C-9257-1CA4C802077D}" presName="hierChild4" presStyleCnt="0"/>
      <dgm:spPr/>
    </dgm:pt>
    <dgm:pt modelId="{9C60F41E-9105-485F-A2CA-F7F99D76602D}" type="pres">
      <dgm:prSet presAssocID="{F5EEE172-E79F-416C-9257-1CA4C802077D}" presName="hierChild5" presStyleCnt="0"/>
      <dgm:spPr/>
    </dgm:pt>
    <dgm:pt modelId="{A881648B-E3FC-4A23-88FD-44FC4B73B19E}" type="pres">
      <dgm:prSet presAssocID="{412D81DD-F2AC-4BAC-AD47-D836CC9D0B58}" presName="Name37" presStyleLbl="parChTrans1D2" presStyleIdx="1" presStyleCnt="4"/>
      <dgm:spPr/>
    </dgm:pt>
    <dgm:pt modelId="{0910599E-F565-4250-AB27-6817866275FF}" type="pres">
      <dgm:prSet presAssocID="{4D8ED72A-3D38-4E16-B39C-E419D18E328F}" presName="hierRoot2" presStyleCnt="0">
        <dgm:presLayoutVars>
          <dgm:hierBranch val="init"/>
        </dgm:presLayoutVars>
      </dgm:prSet>
      <dgm:spPr/>
    </dgm:pt>
    <dgm:pt modelId="{30B9E7D8-CB40-410D-9080-93C9D1068098}" type="pres">
      <dgm:prSet presAssocID="{4D8ED72A-3D38-4E16-B39C-E419D18E328F}" presName="rootComposite" presStyleCnt="0"/>
      <dgm:spPr/>
    </dgm:pt>
    <dgm:pt modelId="{7961A4C2-2609-418D-AE54-678F57D06C55}" type="pres">
      <dgm:prSet presAssocID="{4D8ED72A-3D38-4E16-B39C-E419D18E328F}" presName="rootText" presStyleLbl="node2" presStyleIdx="1" presStyleCnt="4">
        <dgm:presLayoutVars>
          <dgm:chPref val="3"/>
        </dgm:presLayoutVars>
      </dgm:prSet>
      <dgm:spPr/>
    </dgm:pt>
    <dgm:pt modelId="{FABE4115-26BF-4B94-9CC6-EF5FD78290AC}" type="pres">
      <dgm:prSet presAssocID="{4D8ED72A-3D38-4E16-B39C-E419D18E328F}" presName="rootConnector" presStyleLbl="node2" presStyleIdx="1" presStyleCnt="4"/>
      <dgm:spPr/>
    </dgm:pt>
    <dgm:pt modelId="{9DE9DE9C-C350-4FD9-BD49-A6D5D266660E}" type="pres">
      <dgm:prSet presAssocID="{4D8ED72A-3D38-4E16-B39C-E419D18E328F}" presName="hierChild4" presStyleCnt="0"/>
      <dgm:spPr/>
    </dgm:pt>
    <dgm:pt modelId="{B4A35A12-484F-4831-8217-4F8DF17A8323}" type="pres">
      <dgm:prSet presAssocID="{4D8ED72A-3D38-4E16-B39C-E419D18E328F}" presName="hierChild5" presStyleCnt="0"/>
      <dgm:spPr/>
    </dgm:pt>
    <dgm:pt modelId="{F766A2FD-C2E1-4AC0-BB3F-E902EE47B873}" type="pres">
      <dgm:prSet presAssocID="{82816361-B1DB-45FE-9C4C-28D32D788E01}" presName="Name37" presStyleLbl="parChTrans1D2" presStyleIdx="2" presStyleCnt="4"/>
      <dgm:spPr/>
    </dgm:pt>
    <dgm:pt modelId="{743BD2C6-9D67-4D24-8585-D376624186FF}" type="pres">
      <dgm:prSet presAssocID="{800111B2-C8E2-46A3-AA58-7814C401A0FB}" presName="hierRoot2" presStyleCnt="0">
        <dgm:presLayoutVars>
          <dgm:hierBranch val="init"/>
        </dgm:presLayoutVars>
      </dgm:prSet>
      <dgm:spPr/>
    </dgm:pt>
    <dgm:pt modelId="{7C79B99D-6E72-4989-BDE2-3646FFF37F89}" type="pres">
      <dgm:prSet presAssocID="{800111B2-C8E2-46A3-AA58-7814C401A0FB}" presName="rootComposite" presStyleCnt="0"/>
      <dgm:spPr/>
    </dgm:pt>
    <dgm:pt modelId="{C746CA68-70A1-4F8B-BDAF-5BF801D5F7B9}" type="pres">
      <dgm:prSet presAssocID="{800111B2-C8E2-46A3-AA58-7814C401A0FB}" presName="rootText" presStyleLbl="node2" presStyleIdx="2" presStyleCnt="4">
        <dgm:presLayoutVars>
          <dgm:chPref val="3"/>
        </dgm:presLayoutVars>
      </dgm:prSet>
      <dgm:spPr/>
    </dgm:pt>
    <dgm:pt modelId="{6A415BB5-162D-479A-8F17-66729878943C}" type="pres">
      <dgm:prSet presAssocID="{800111B2-C8E2-46A3-AA58-7814C401A0FB}" presName="rootConnector" presStyleLbl="node2" presStyleIdx="2" presStyleCnt="4"/>
      <dgm:spPr/>
    </dgm:pt>
    <dgm:pt modelId="{B0C6341A-369A-40F2-AC93-A476463DD0EE}" type="pres">
      <dgm:prSet presAssocID="{800111B2-C8E2-46A3-AA58-7814C401A0FB}" presName="hierChild4" presStyleCnt="0"/>
      <dgm:spPr/>
    </dgm:pt>
    <dgm:pt modelId="{1F7B2F74-024D-4FD1-878D-A35BBB7038FE}" type="pres">
      <dgm:prSet presAssocID="{800111B2-C8E2-46A3-AA58-7814C401A0FB}" presName="hierChild5" presStyleCnt="0"/>
      <dgm:spPr/>
    </dgm:pt>
    <dgm:pt modelId="{D98ABB26-D705-4C21-B449-20E927FBDF55}" type="pres">
      <dgm:prSet presAssocID="{882D9F94-4F01-4479-BF96-568D62CD081A}" presName="Name37" presStyleLbl="parChTrans1D2" presStyleIdx="3" presStyleCnt="4"/>
      <dgm:spPr/>
    </dgm:pt>
    <dgm:pt modelId="{07BA73C3-81C6-4C92-8C42-126E9A5A1EE4}" type="pres">
      <dgm:prSet presAssocID="{A688ECAF-87E7-42C4-93F5-8C921E36EDAC}" presName="hierRoot2" presStyleCnt="0">
        <dgm:presLayoutVars>
          <dgm:hierBranch val="init"/>
        </dgm:presLayoutVars>
      </dgm:prSet>
      <dgm:spPr/>
    </dgm:pt>
    <dgm:pt modelId="{EB949D55-BF7A-464E-9647-8A8181DAC871}" type="pres">
      <dgm:prSet presAssocID="{A688ECAF-87E7-42C4-93F5-8C921E36EDAC}" presName="rootComposite" presStyleCnt="0"/>
      <dgm:spPr/>
    </dgm:pt>
    <dgm:pt modelId="{43242C29-91CC-4BC1-A282-857F140A7D07}" type="pres">
      <dgm:prSet presAssocID="{A688ECAF-87E7-42C4-93F5-8C921E36EDAC}" presName="rootText" presStyleLbl="node2" presStyleIdx="3" presStyleCnt="4">
        <dgm:presLayoutVars>
          <dgm:chPref val="3"/>
        </dgm:presLayoutVars>
      </dgm:prSet>
      <dgm:spPr/>
    </dgm:pt>
    <dgm:pt modelId="{4D4A70C8-374A-4515-9A9E-38C6EE12B822}" type="pres">
      <dgm:prSet presAssocID="{A688ECAF-87E7-42C4-93F5-8C921E36EDAC}" presName="rootConnector" presStyleLbl="node2" presStyleIdx="3" presStyleCnt="4"/>
      <dgm:spPr/>
    </dgm:pt>
    <dgm:pt modelId="{F0F57A95-C4F9-444D-B6DD-B55B1BC603EB}" type="pres">
      <dgm:prSet presAssocID="{A688ECAF-87E7-42C4-93F5-8C921E36EDAC}" presName="hierChild4" presStyleCnt="0"/>
      <dgm:spPr/>
    </dgm:pt>
    <dgm:pt modelId="{728FA791-DB44-4775-A820-AA48955E87AA}" type="pres">
      <dgm:prSet presAssocID="{A688ECAF-87E7-42C4-93F5-8C921E36EDAC}" presName="hierChild5" presStyleCnt="0"/>
      <dgm:spPr/>
    </dgm:pt>
    <dgm:pt modelId="{D99AE113-C962-4A46-925B-FF237EA73752}" type="pres">
      <dgm:prSet presAssocID="{DECB7A8D-AA8C-48FC-B244-3259CF280213}" presName="hierChild3" presStyleCnt="0"/>
      <dgm:spPr/>
    </dgm:pt>
  </dgm:ptLst>
  <dgm:cxnLst>
    <dgm:cxn modelId="{75B49205-379E-432D-B415-1309DB07AD50}" type="presOf" srcId="{800111B2-C8E2-46A3-AA58-7814C401A0FB}" destId="{C746CA68-70A1-4F8B-BDAF-5BF801D5F7B9}" srcOrd="0" destOrd="0" presId="urn:microsoft.com/office/officeart/2005/8/layout/orgChart1"/>
    <dgm:cxn modelId="{D8F6F306-4D0B-43AB-8691-4EB69F8F1DA7}" type="presOf" srcId="{F11CF9CA-C9CC-4314-B575-3984FA0159E1}" destId="{8C60C722-149E-48B9-911B-951AB1DD4BC2}" srcOrd="0" destOrd="0" presId="urn:microsoft.com/office/officeart/2005/8/layout/orgChart1"/>
    <dgm:cxn modelId="{6990F10C-7F32-4B36-860D-EDF4F957912B}" type="presOf" srcId="{412D81DD-F2AC-4BAC-AD47-D836CC9D0B58}" destId="{A881648B-E3FC-4A23-88FD-44FC4B73B19E}" srcOrd="0" destOrd="0" presId="urn:microsoft.com/office/officeart/2005/8/layout/orgChart1"/>
    <dgm:cxn modelId="{B8EC5A21-FB0E-411A-9CBB-F9A42B831FF9}" srcId="{DECB7A8D-AA8C-48FC-B244-3259CF280213}" destId="{F5EEE172-E79F-416C-9257-1CA4C802077D}" srcOrd="0" destOrd="0" parTransId="{4E8EE56A-350C-4A48-85F1-11C418D0ADCD}" sibTransId="{E0A5B412-2ADB-4D4D-89A5-DFEC03DA9EB9}"/>
    <dgm:cxn modelId="{DA448230-67BB-4B89-A395-69D7B2544478}" type="presOf" srcId="{A688ECAF-87E7-42C4-93F5-8C921E36EDAC}" destId="{4D4A70C8-374A-4515-9A9E-38C6EE12B822}" srcOrd="1" destOrd="0" presId="urn:microsoft.com/office/officeart/2005/8/layout/orgChart1"/>
    <dgm:cxn modelId="{1949F340-5471-46D9-809E-C8B0AF750498}" type="presOf" srcId="{DECB7A8D-AA8C-48FC-B244-3259CF280213}" destId="{589CC8F2-6B57-4764-8D7C-762EBE72034F}" srcOrd="0" destOrd="0" presId="urn:microsoft.com/office/officeart/2005/8/layout/orgChart1"/>
    <dgm:cxn modelId="{F32A895B-0D3C-47DA-A59F-7784E396B0D6}" type="presOf" srcId="{F5EEE172-E79F-416C-9257-1CA4C802077D}" destId="{401D9E32-6BA1-4177-959F-C60616CAEDE6}" srcOrd="1" destOrd="0" presId="urn:microsoft.com/office/officeart/2005/8/layout/orgChart1"/>
    <dgm:cxn modelId="{9CD63D4D-5919-496C-B36B-A735EC0D7868}" type="presOf" srcId="{4D8ED72A-3D38-4E16-B39C-E419D18E328F}" destId="{7961A4C2-2609-418D-AE54-678F57D06C55}" srcOrd="0" destOrd="0" presId="urn:microsoft.com/office/officeart/2005/8/layout/orgChart1"/>
    <dgm:cxn modelId="{13007C51-B78E-4A9B-96B5-2050D299732B}" srcId="{DECB7A8D-AA8C-48FC-B244-3259CF280213}" destId="{800111B2-C8E2-46A3-AA58-7814C401A0FB}" srcOrd="2" destOrd="0" parTransId="{82816361-B1DB-45FE-9C4C-28D32D788E01}" sibTransId="{E1D0999C-15A5-4CAA-A27E-BD3BDF663080}"/>
    <dgm:cxn modelId="{31B10373-0165-4DC8-B170-869ECE358626}" srcId="{DECB7A8D-AA8C-48FC-B244-3259CF280213}" destId="{4D8ED72A-3D38-4E16-B39C-E419D18E328F}" srcOrd="1" destOrd="0" parTransId="{412D81DD-F2AC-4BAC-AD47-D836CC9D0B58}" sibTransId="{55C02647-3BCD-49C1-A809-C75B86E3F778}"/>
    <dgm:cxn modelId="{15A71355-A37C-41DB-80CF-04C1649DFB59}" type="presOf" srcId="{800111B2-C8E2-46A3-AA58-7814C401A0FB}" destId="{6A415BB5-162D-479A-8F17-66729878943C}" srcOrd="1" destOrd="0" presId="urn:microsoft.com/office/officeart/2005/8/layout/orgChart1"/>
    <dgm:cxn modelId="{6ABEFB89-B2D1-4D2F-9988-9AA65FB688F5}" type="presOf" srcId="{82816361-B1DB-45FE-9C4C-28D32D788E01}" destId="{F766A2FD-C2E1-4AC0-BB3F-E902EE47B873}" srcOrd="0" destOrd="0" presId="urn:microsoft.com/office/officeart/2005/8/layout/orgChart1"/>
    <dgm:cxn modelId="{B5DA1A8A-C3A1-4941-8FDB-66EF2D52F8D3}" type="presOf" srcId="{4D8ED72A-3D38-4E16-B39C-E419D18E328F}" destId="{FABE4115-26BF-4B94-9CC6-EF5FD78290AC}" srcOrd="1" destOrd="0" presId="urn:microsoft.com/office/officeart/2005/8/layout/orgChart1"/>
    <dgm:cxn modelId="{F1F85AA4-3F3F-471B-B38A-8D8E986B7D6C}" type="presOf" srcId="{4E8EE56A-350C-4A48-85F1-11C418D0ADCD}" destId="{EFDE3205-1610-49BF-B4D9-932B8715CDFB}" srcOrd="0" destOrd="0" presId="urn:microsoft.com/office/officeart/2005/8/layout/orgChart1"/>
    <dgm:cxn modelId="{685F5AB9-546B-4227-A2CB-A1377AEDC388}" type="presOf" srcId="{882D9F94-4F01-4479-BF96-568D62CD081A}" destId="{D98ABB26-D705-4C21-B449-20E927FBDF55}" srcOrd="0" destOrd="0" presId="urn:microsoft.com/office/officeart/2005/8/layout/orgChart1"/>
    <dgm:cxn modelId="{FDB069BB-C221-4898-BC8D-A543D7770B77}" type="presOf" srcId="{A688ECAF-87E7-42C4-93F5-8C921E36EDAC}" destId="{43242C29-91CC-4BC1-A282-857F140A7D07}" srcOrd="0" destOrd="0" presId="urn:microsoft.com/office/officeart/2005/8/layout/orgChart1"/>
    <dgm:cxn modelId="{9B6CD1DC-FBB2-42BB-AAF1-BDA61ACF0AA1}" srcId="{DECB7A8D-AA8C-48FC-B244-3259CF280213}" destId="{A688ECAF-87E7-42C4-93F5-8C921E36EDAC}" srcOrd="3" destOrd="0" parTransId="{882D9F94-4F01-4479-BF96-568D62CD081A}" sibTransId="{C8ED744D-0066-4A7F-823D-E90CB9741730}"/>
    <dgm:cxn modelId="{AC7986E8-16EF-44A6-B666-65A0BEA6A25C}" type="presOf" srcId="{F5EEE172-E79F-416C-9257-1CA4C802077D}" destId="{209D7BC5-0A35-4B30-ADDD-D715D9A596E5}" srcOrd="0" destOrd="0" presId="urn:microsoft.com/office/officeart/2005/8/layout/orgChart1"/>
    <dgm:cxn modelId="{2CE91AF1-5234-48AD-88FC-8C9FC7C1ECAA}" type="presOf" srcId="{DECB7A8D-AA8C-48FC-B244-3259CF280213}" destId="{DEA46A68-1BFD-4109-B5F4-E0EA971193B1}" srcOrd="1" destOrd="0" presId="urn:microsoft.com/office/officeart/2005/8/layout/orgChart1"/>
    <dgm:cxn modelId="{322E6EF1-F76C-48AC-928E-90EF426162AB}" srcId="{F11CF9CA-C9CC-4314-B575-3984FA0159E1}" destId="{DECB7A8D-AA8C-48FC-B244-3259CF280213}" srcOrd="0" destOrd="0" parTransId="{CC4E691E-E6DF-4E9E-948C-72C53022BBA6}" sibTransId="{028DF8D0-AA3E-41C5-B64A-414C70C46252}"/>
    <dgm:cxn modelId="{D0A7C197-F853-4DF1-B56A-E93AA971CD41}" type="presParOf" srcId="{8C60C722-149E-48B9-911B-951AB1DD4BC2}" destId="{D022B405-5D89-48EA-91C0-5F860BB98CF5}" srcOrd="0" destOrd="0" presId="urn:microsoft.com/office/officeart/2005/8/layout/orgChart1"/>
    <dgm:cxn modelId="{0B073691-37C1-4BF5-B650-C291C8F1F3C6}" type="presParOf" srcId="{D022B405-5D89-48EA-91C0-5F860BB98CF5}" destId="{4E58CFB8-8593-47AF-AD71-741166C89778}" srcOrd="0" destOrd="0" presId="urn:microsoft.com/office/officeart/2005/8/layout/orgChart1"/>
    <dgm:cxn modelId="{DB8D04FC-91A0-4238-A1B5-7CBE3ABFF185}" type="presParOf" srcId="{4E58CFB8-8593-47AF-AD71-741166C89778}" destId="{589CC8F2-6B57-4764-8D7C-762EBE72034F}" srcOrd="0" destOrd="0" presId="urn:microsoft.com/office/officeart/2005/8/layout/orgChart1"/>
    <dgm:cxn modelId="{487EFD71-9BD4-435E-814A-1D7CF6E27EFF}" type="presParOf" srcId="{4E58CFB8-8593-47AF-AD71-741166C89778}" destId="{DEA46A68-1BFD-4109-B5F4-E0EA971193B1}" srcOrd="1" destOrd="0" presId="urn:microsoft.com/office/officeart/2005/8/layout/orgChart1"/>
    <dgm:cxn modelId="{CB4983F7-A93D-4A73-8219-947B90F39A4E}" type="presParOf" srcId="{D022B405-5D89-48EA-91C0-5F860BB98CF5}" destId="{401B7CE9-D066-44D8-9DCC-FBED23358062}" srcOrd="1" destOrd="0" presId="urn:microsoft.com/office/officeart/2005/8/layout/orgChart1"/>
    <dgm:cxn modelId="{931880F0-F8A0-45A4-A0F4-5566CAB6FAEA}" type="presParOf" srcId="{401B7CE9-D066-44D8-9DCC-FBED23358062}" destId="{EFDE3205-1610-49BF-B4D9-932B8715CDFB}" srcOrd="0" destOrd="0" presId="urn:microsoft.com/office/officeart/2005/8/layout/orgChart1"/>
    <dgm:cxn modelId="{7B0BAA35-F6BB-4CFF-9E0A-FF6E44B7E466}" type="presParOf" srcId="{401B7CE9-D066-44D8-9DCC-FBED23358062}" destId="{ACB3051A-0B11-4E55-AE22-BABDDF1BE9FE}" srcOrd="1" destOrd="0" presId="urn:microsoft.com/office/officeart/2005/8/layout/orgChart1"/>
    <dgm:cxn modelId="{5E8B5985-A7BB-4223-8DB8-5C9F8ADD34F0}" type="presParOf" srcId="{ACB3051A-0B11-4E55-AE22-BABDDF1BE9FE}" destId="{D449E338-5E68-4005-8F52-91DF269FE625}" srcOrd="0" destOrd="0" presId="urn:microsoft.com/office/officeart/2005/8/layout/orgChart1"/>
    <dgm:cxn modelId="{55510894-6FB5-4D5A-BAF2-46AD0CF201B2}" type="presParOf" srcId="{D449E338-5E68-4005-8F52-91DF269FE625}" destId="{209D7BC5-0A35-4B30-ADDD-D715D9A596E5}" srcOrd="0" destOrd="0" presId="urn:microsoft.com/office/officeart/2005/8/layout/orgChart1"/>
    <dgm:cxn modelId="{19D57B71-589F-4F3F-8C1B-7A721582E799}" type="presParOf" srcId="{D449E338-5E68-4005-8F52-91DF269FE625}" destId="{401D9E32-6BA1-4177-959F-C60616CAEDE6}" srcOrd="1" destOrd="0" presId="urn:microsoft.com/office/officeart/2005/8/layout/orgChart1"/>
    <dgm:cxn modelId="{22D002B9-9E26-4659-AB41-F4941496BB4F}" type="presParOf" srcId="{ACB3051A-0B11-4E55-AE22-BABDDF1BE9FE}" destId="{0DF690A7-CF14-48A6-80E9-847466E5869C}" srcOrd="1" destOrd="0" presId="urn:microsoft.com/office/officeart/2005/8/layout/orgChart1"/>
    <dgm:cxn modelId="{D8732DC6-A610-4188-859A-DE6627559442}" type="presParOf" srcId="{ACB3051A-0B11-4E55-AE22-BABDDF1BE9FE}" destId="{9C60F41E-9105-485F-A2CA-F7F99D76602D}" srcOrd="2" destOrd="0" presId="urn:microsoft.com/office/officeart/2005/8/layout/orgChart1"/>
    <dgm:cxn modelId="{4BAD521E-8EA7-4645-8CC3-02F95F37EC75}" type="presParOf" srcId="{401B7CE9-D066-44D8-9DCC-FBED23358062}" destId="{A881648B-E3FC-4A23-88FD-44FC4B73B19E}" srcOrd="2" destOrd="0" presId="urn:microsoft.com/office/officeart/2005/8/layout/orgChart1"/>
    <dgm:cxn modelId="{FF0FF3EB-A3BC-421D-8A4C-F56EABBB33AE}" type="presParOf" srcId="{401B7CE9-D066-44D8-9DCC-FBED23358062}" destId="{0910599E-F565-4250-AB27-6817866275FF}" srcOrd="3" destOrd="0" presId="urn:microsoft.com/office/officeart/2005/8/layout/orgChart1"/>
    <dgm:cxn modelId="{E500430D-1363-4FCF-9BCC-B6F6EEE49335}" type="presParOf" srcId="{0910599E-F565-4250-AB27-6817866275FF}" destId="{30B9E7D8-CB40-410D-9080-93C9D1068098}" srcOrd="0" destOrd="0" presId="urn:microsoft.com/office/officeart/2005/8/layout/orgChart1"/>
    <dgm:cxn modelId="{7E730DFF-E8A2-40B6-A58D-BCC90ACE8AB4}" type="presParOf" srcId="{30B9E7D8-CB40-410D-9080-93C9D1068098}" destId="{7961A4C2-2609-418D-AE54-678F57D06C55}" srcOrd="0" destOrd="0" presId="urn:microsoft.com/office/officeart/2005/8/layout/orgChart1"/>
    <dgm:cxn modelId="{2D51D643-AF3B-4CE5-8D8F-FD3F538ECC4E}" type="presParOf" srcId="{30B9E7D8-CB40-410D-9080-93C9D1068098}" destId="{FABE4115-26BF-4B94-9CC6-EF5FD78290AC}" srcOrd="1" destOrd="0" presId="urn:microsoft.com/office/officeart/2005/8/layout/orgChart1"/>
    <dgm:cxn modelId="{9A3B7C90-9D0D-4231-A125-5CF923321CCD}" type="presParOf" srcId="{0910599E-F565-4250-AB27-6817866275FF}" destId="{9DE9DE9C-C350-4FD9-BD49-A6D5D266660E}" srcOrd="1" destOrd="0" presId="urn:microsoft.com/office/officeart/2005/8/layout/orgChart1"/>
    <dgm:cxn modelId="{93A2FC2F-0E3B-43D7-B270-684B6FB8208E}" type="presParOf" srcId="{0910599E-F565-4250-AB27-6817866275FF}" destId="{B4A35A12-484F-4831-8217-4F8DF17A8323}" srcOrd="2" destOrd="0" presId="urn:microsoft.com/office/officeart/2005/8/layout/orgChart1"/>
    <dgm:cxn modelId="{A418762A-E4EF-440A-AFB9-F041522BB59C}" type="presParOf" srcId="{401B7CE9-D066-44D8-9DCC-FBED23358062}" destId="{F766A2FD-C2E1-4AC0-BB3F-E902EE47B873}" srcOrd="4" destOrd="0" presId="urn:microsoft.com/office/officeart/2005/8/layout/orgChart1"/>
    <dgm:cxn modelId="{16089166-C1D5-486F-86B1-45C79718ACE0}" type="presParOf" srcId="{401B7CE9-D066-44D8-9DCC-FBED23358062}" destId="{743BD2C6-9D67-4D24-8585-D376624186FF}" srcOrd="5" destOrd="0" presId="urn:microsoft.com/office/officeart/2005/8/layout/orgChart1"/>
    <dgm:cxn modelId="{C83799C1-AF88-484D-8820-1C5078259FA7}" type="presParOf" srcId="{743BD2C6-9D67-4D24-8585-D376624186FF}" destId="{7C79B99D-6E72-4989-BDE2-3646FFF37F89}" srcOrd="0" destOrd="0" presId="urn:microsoft.com/office/officeart/2005/8/layout/orgChart1"/>
    <dgm:cxn modelId="{C97D065B-CC2E-45C3-8738-1AA5D4A06389}" type="presParOf" srcId="{7C79B99D-6E72-4989-BDE2-3646FFF37F89}" destId="{C746CA68-70A1-4F8B-BDAF-5BF801D5F7B9}" srcOrd="0" destOrd="0" presId="urn:microsoft.com/office/officeart/2005/8/layout/orgChart1"/>
    <dgm:cxn modelId="{15DD94E6-3A78-46E1-ACFA-707F045AE073}" type="presParOf" srcId="{7C79B99D-6E72-4989-BDE2-3646FFF37F89}" destId="{6A415BB5-162D-479A-8F17-66729878943C}" srcOrd="1" destOrd="0" presId="urn:microsoft.com/office/officeart/2005/8/layout/orgChart1"/>
    <dgm:cxn modelId="{5A63D695-EA43-4F04-84F5-DDA1143BCF41}" type="presParOf" srcId="{743BD2C6-9D67-4D24-8585-D376624186FF}" destId="{B0C6341A-369A-40F2-AC93-A476463DD0EE}" srcOrd="1" destOrd="0" presId="urn:microsoft.com/office/officeart/2005/8/layout/orgChart1"/>
    <dgm:cxn modelId="{C603C669-F525-4A13-811E-8F90B0E6E527}" type="presParOf" srcId="{743BD2C6-9D67-4D24-8585-D376624186FF}" destId="{1F7B2F74-024D-4FD1-878D-A35BBB7038FE}" srcOrd="2" destOrd="0" presId="urn:microsoft.com/office/officeart/2005/8/layout/orgChart1"/>
    <dgm:cxn modelId="{19DDA80C-258F-4DF0-98BB-03494EC9C27B}" type="presParOf" srcId="{401B7CE9-D066-44D8-9DCC-FBED23358062}" destId="{D98ABB26-D705-4C21-B449-20E927FBDF55}" srcOrd="6" destOrd="0" presId="urn:microsoft.com/office/officeart/2005/8/layout/orgChart1"/>
    <dgm:cxn modelId="{999B9A15-2631-4C33-8DD7-77DC825E913C}" type="presParOf" srcId="{401B7CE9-D066-44D8-9DCC-FBED23358062}" destId="{07BA73C3-81C6-4C92-8C42-126E9A5A1EE4}" srcOrd="7" destOrd="0" presId="urn:microsoft.com/office/officeart/2005/8/layout/orgChart1"/>
    <dgm:cxn modelId="{39430408-FA36-4955-B0E3-CA4A3B5DEC58}" type="presParOf" srcId="{07BA73C3-81C6-4C92-8C42-126E9A5A1EE4}" destId="{EB949D55-BF7A-464E-9647-8A8181DAC871}" srcOrd="0" destOrd="0" presId="urn:microsoft.com/office/officeart/2005/8/layout/orgChart1"/>
    <dgm:cxn modelId="{D7017E69-04DD-42C8-B0FB-C83961ED36CC}" type="presParOf" srcId="{EB949D55-BF7A-464E-9647-8A8181DAC871}" destId="{43242C29-91CC-4BC1-A282-857F140A7D07}" srcOrd="0" destOrd="0" presId="urn:microsoft.com/office/officeart/2005/8/layout/orgChart1"/>
    <dgm:cxn modelId="{4A51E6E0-55EF-4D4D-BAA3-E8AFCB37B26D}" type="presParOf" srcId="{EB949D55-BF7A-464E-9647-8A8181DAC871}" destId="{4D4A70C8-374A-4515-9A9E-38C6EE12B822}" srcOrd="1" destOrd="0" presId="urn:microsoft.com/office/officeart/2005/8/layout/orgChart1"/>
    <dgm:cxn modelId="{4D648220-3C8F-4317-99BC-D6C9B1F5184E}" type="presParOf" srcId="{07BA73C3-81C6-4C92-8C42-126E9A5A1EE4}" destId="{F0F57A95-C4F9-444D-B6DD-B55B1BC603EB}" srcOrd="1" destOrd="0" presId="urn:microsoft.com/office/officeart/2005/8/layout/orgChart1"/>
    <dgm:cxn modelId="{B5F8D547-6021-4A12-83D6-0AA716CD955F}" type="presParOf" srcId="{07BA73C3-81C6-4C92-8C42-126E9A5A1EE4}" destId="{728FA791-DB44-4775-A820-AA48955E87AA}" srcOrd="2" destOrd="0" presId="urn:microsoft.com/office/officeart/2005/8/layout/orgChart1"/>
    <dgm:cxn modelId="{FB693862-ACD9-4B29-8CF8-EF3F2EA7A1E9}" type="presParOf" srcId="{D022B405-5D89-48EA-91C0-5F860BB98CF5}" destId="{D99AE113-C962-4A46-925B-FF237EA7375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E2B3A-2BBD-47DE-A534-C35B5D6043F4}">
      <dsp:nvSpPr>
        <dsp:cNvPr id="0" name=""/>
        <dsp:cNvSpPr/>
      </dsp:nvSpPr>
      <dsp:spPr>
        <a:xfrm>
          <a:off x="1542269" y="1196391"/>
          <a:ext cx="2773335" cy="277333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Times New Roman" panose="02020603050405020304" pitchFamily="18" charset="0"/>
              <a:cs typeface="Times New Roman" panose="02020603050405020304" pitchFamily="18" charset="0"/>
            </a:rPr>
            <a:t>Sales Facts</a:t>
          </a:r>
        </a:p>
      </dsp:txBody>
      <dsp:txXfrm>
        <a:off x="1948415" y="1602537"/>
        <a:ext cx="1961043" cy="1961043"/>
      </dsp:txXfrm>
    </dsp:sp>
    <dsp:sp modelId="{77D4FB54-C714-4358-8C85-2A545081C0D5}">
      <dsp:nvSpPr>
        <dsp:cNvPr id="0" name=""/>
        <dsp:cNvSpPr/>
      </dsp:nvSpPr>
      <dsp:spPr>
        <a:xfrm>
          <a:off x="2235603" y="85563"/>
          <a:ext cx="1386667" cy="1386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Times New Roman" panose="02020603050405020304" pitchFamily="18" charset="0"/>
              <a:cs typeface="Times New Roman" panose="02020603050405020304" pitchFamily="18" charset="0"/>
            </a:rPr>
            <a:t>Location</a:t>
          </a:r>
        </a:p>
      </dsp:txBody>
      <dsp:txXfrm>
        <a:off x="2438676" y="288636"/>
        <a:ext cx="980521" cy="980521"/>
      </dsp:txXfrm>
    </dsp:sp>
    <dsp:sp modelId="{F22F7AEC-2FD6-4B31-8A41-F220A39BE573}">
      <dsp:nvSpPr>
        <dsp:cNvPr id="0" name=""/>
        <dsp:cNvSpPr/>
      </dsp:nvSpPr>
      <dsp:spPr>
        <a:xfrm>
          <a:off x="3951463" y="1332209"/>
          <a:ext cx="1386667" cy="1386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Times New Roman" panose="02020603050405020304" pitchFamily="18" charset="0"/>
              <a:cs typeface="Times New Roman" panose="02020603050405020304" pitchFamily="18" charset="0"/>
            </a:rPr>
            <a:t>Order</a:t>
          </a:r>
        </a:p>
      </dsp:txBody>
      <dsp:txXfrm>
        <a:off x="4154536" y="1535282"/>
        <a:ext cx="980521" cy="980521"/>
      </dsp:txXfrm>
    </dsp:sp>
    <dsp:sp modelId="{9BFA1F3D-BF44-460C-9D09-90FD3AA3FBE9}">
      <dsp:nvSpPr>
        <dsp:cNvPr id="0" name=""/>
        <dsp:cNvSpPr/>
      </dsp:nvSpPr>
      <dsp:spPr>
        <a:xfrm>
          <a:off x="3296063" y="3349323"/>
          <a:ext cx="1386667" cy="1386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Times New Roman" panose="02020603050405020304" pitchFamily="18" charset="0"/>
              <a:cs typeface="Times New Roman" panose="02020603050405020304" pitchFamily="18" charset="0"/>
            </a:rPr>
            <a:t>Customer</a:t>
          </a:r>
        </a:p>
      </dsp:txBody>
      <dsp:txXfrm>
        <a:off x="3499136" y="3552396"/>
        <a:ext cx="980521" cy="980521"/>
      </dsp:txXfrm>
    </dsp:sp>
    <dsp:sp modelId="{92DB0247-4AFD-4622-860B-FC14B980D886}">
      <dsp:nvSpPr>
        <dsp:cNvPr id="0" name=""/>
        <dsp:cNvSpPr/>
      </dsp:nvSpPr>
      <dsp:spPr>
        <a:xfrm>
          <a:off x="1175143" y="3349323"/>
          <a:ext cx="1386667" cy="1386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Times New Roman" panose="02020603050405020304" pitchFamily="18" charset="0"/>
              <a:cs typeface="Times New Roman" panose="02020603050405020304" pitchFamily="18" charset="0"/>
            </a:rPr>
            <a:t>Product</a:t>
          </a:r>
        </a:p>
      </dsp:txBody>
      <dsp:txXfrm>
        <a:off x="1378216" y="3552396"/>
        <a:ext cx="980521" cy="980521"/>
      </dsp:txXfrm>
    </dsp:sp>
    <dsp:sp modelId="{A1F93F9F-02D5-426E-970E-00DC84A652E6}">
      <dsp:nvSpPr>
        <dsp:cNvPr id="0" name=""/>
        <dsp:cNvSpPr/>
      </dsp:nvSpPr>
      <dsp:spPr>
        <a:xfrm>
          <a:off x="519743" y="1332209"/>
          <a:ext cx="1386667" cy="1386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Times New Roman" panose="02020603050405020304" pitchFamily="18" charset="0"/>
              <a:cs typeface="Times New Roman" panose="02020603050405020304" pitchFamily="18" charset="0"/>
            </a:rPr>
            <a:t>Time</a:t>
          </a:r>
        </a:p>
      </dsp:txBody>
      <dsp:txXfrm>
        <a:off x="722816" y="1535282"/>
        <a:ext cx="980521" cy="980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B2-A31A-4F84-A153-3AE9D30E301A}">
      <dsp:nvSpPr>
        <dsp:cNvPr id="0" name=""/>
        <dsp:cNvSpPr/>
      </dsp:nvSpPr>
      <dsp:spPr>
        <a:xfrm>
          <a:off x="7679680" y="2745995"/>
          <a:ext cx="308691" cy="946653"/>
        </a:xfrm>
        <a:custGeom>
          <a:avLst/>
          <a:gdLst/>
          <a:ahLst/>
          <a:cxnLst/>
          <a:rect l="0" t="0" r="0" b="0"/>
          <a:pathLst>
            <a:path>
              <a:moveTo>
                <a:pt x="0" y="0"/>
              </a:moveTo>
              <a:lnTo>
                <a:pt x="0" y="731834"/>
              </a:lnTo>
              <a:lnTo>
                <a:pt x="238641" y="731834"/>
              </a:lnTo>
            </a:path>
          </a:pathLst>
        </a:custGeom>
        <a:noFill/>
        <a:ln w="25400" cap="flat" cmpd="sng" algn="ctr">
          <a:solidFill>
            <a:srgbClr val="3A81BA">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72E421B-4112-45B0-BCD4-E2376B90829C}">
      <dsp:nvSpPr>
        <dsp:cNvPr id="0" name=""/>
        <dsp:cNvSpPr/>
      </dsp:nvSpPr>
      <dsp:spPr>
        <a:xfrm>
          <a:off x="4767692" y="1284857"/>
          <a:ext cx="3735164" cy="432167"/>
        </a:xfrm>
        <a:custGeom>
          <a:avLst/>
          <a:gdLst/>
          <a:ahLst/>
          <a:cxnLst/>
          <a:rect l="0" t="0" r="0" b="0"/>
          <a:pathLst>
            <a:path>
              <a:moveTo>
                <a:pt x="0" y="0"/>
              </a:moveTo>
              <a:lnTo>
                <a:pt x="0" y="167049"/>
              </a:lnTo>
              <a:lnTo>
                <a:pt x="2887565" y="167049"/>
              </a:lnTo>
              <a:lnTo>
                <a:pt x="2887565" y="334098"/>
              </a:lnTo>
            </a:path>
          </a:pathLst>
        </a:custGeom>
        <a:noFill/>
        <a:ln w="25400" cap="flat" cmpd="sng" algn="ctr">
          <a:solidFill>
            <a:srgbClr val="3A81BA">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47B52BE-ED6D-4AB7-BF83-7F0B45B4631C}">
      <dsp:nvSpPr>
        <dsp:cNvPr id="0" name=""/>
        <dsp:cNvSpPr/>
      </dsp:nvSpPr>
      <dsp:spPr>
        <a:xfrm>
          <a:off x="5189570" y="2745995"/>
          <a:ext cx="308691" cy="946653"/>
        </a:xfrm>
        <a:custGeom>
          <a:avLst/>
          <a:gdLst/>
          <a:ahLst/>
          <a:cxnLst/>
          <a:rect l="0" t="0" r="0" b="0"/>
          <a:pathLst>
            <a:path>
              <a:moveTo>
                <a:pt x="0" y="0"/>
              </a:moveTo>
              <a:lnTo>
                <a:pt x="0" y="731834"/>
              </a:lnTo>
              <a:lnTo>
                <a:pt x="238641" y="731834"/>
              </a:lnTo>
            </a:path>
          </a:pathLst>
        </a:custGeom>
        <a:noFill/>
        <a:ln w="25400" cap="flat" cmpd="sng" algn="ctr">
          <a:solidFill>
            <a:srgbClr val="3A81BA">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915AD24-4792-411B-BCB1-C639D7E4DADA}">
      <dsp:nvSpPr>
        <dsp:cNvPr id="0" name=""/>
        <dsp:cNvSpPr/>
      </dsp:nvSpPr>
      <dsp:spPr>
        <a:xfrm>
          <a:off x="4767692" y="1284857"/>
          <a:ext cx="1245054" cy="432167"/>
        </a:xfrm>
        <a:custGeom>
          <a:avLst/>
          <a:gdLst/>
          <a:ahLst/>
          <a:cxnLst/>
          <a:rect l="0" t="0" r="0" b="0"/>
          <a:pathLst>
            <a:path>
              <a:moveTo>
                <a:pt x="0" y="0"/>
              </a:moveTo>
              <a:lnTo>
                <a:pt x="0" y="167049"/>
              </a:lnTo>
              <a:lnTo>
                <a:pt x="962521" y="167049"/>
              </a:lnTo>
              <a:lnTo>
                <a:pt x="962521" y="334098"/>
              </a:lnTo>
            </a:path>
          </a:pathLst>
        </a:custGeom>
        <a:noFill/>
        <a:ln w="25400" cap="flat" cmpd="sng" algn="ctr">
          <a:solidFill>
            <a:srgbClr val="3A81BA">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3DB9DE7-6CA5-4801-831F-F955C9E43F2E}">
      <dsp:nvSpPr>
        <dsp:cNvPr id="0" name=""/>
        <dsp:cNvSpPr/>
      </dsp:nvSpPr>
      <dsp:spPr>
        <a:xfrm>
          <a:off x="2699461" y="2745995"/>
          <a:ext cx="308691" cy="946653"/>
        </a:xfrm>
        <a:custGeom>
          <a:avLst/>
          <a:gdLst/>
          <a:ahLst/>
          <a:cxnLst/>
          <a:rect l="0" t="0" r="0" b="0"/>
          <a:pathLst>
            <a:path>
              <a:moveTo>
                <a:pt x="0" y="0"/>
              </a:moveTo>
              <a:lnTo>
                <a:pt x="0" y="731834"/>
              </a:lnTo>
              <a:lnTo>
                <a:pt x="238641" y="731834"/>
              </a:lnTo>
            </a:path>
          </a:pathLst>
        </a:custGeom>
        <a:noFill/>
        <a:ln w="25400" cap="flat" cmpd="sng" algn="ctr">
          <a:solidFill>
            <a:srgbClr val="3A81BA">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89AFA93-AB0B-4AFA-ADC5-399465CDCA10}">
      <dsp:nvSpPr>
        <dsp:cNvPr id="0" name=""/>
        <dsp:cNvSpPr/>
      </dsp:nvSpPr>
      <dsp:spPr>
        <a:xfrm>
          <a:off x="3522638" y="1284857"/>
          <a:ext cx="1245054" cy="432167"/>
        </a:xfrm>
        <a:custGeom>
          <a:avLst/>
          <a:gdLst/>
          <a:ahLst/>
          <a:cxnLst/>
          <a:rect l="0" t="0" r="0" b="0"/>
          <a:pathLst>
            <a:path>
              <a:moveTo>
                <a:pt x="962521" y="0"/>
              </a:moveTo>
              <a:lnTo>
                <a:pt x="962521" y="167049"/>
              </a:lnTo>
              <a:lnTo>
                <a:pt x="0" y="167049"/>
              </a:lnTo>
              <a:lnTo>
                <a:pt x="0" y="334098"/>
              </a:lnTo>
            </a:path>
          </a:pathLst>
        </a:custGeom>
        <a:noFill/>
        <a:ln w="25400" cap="flat" cmpd="sng" algn="ctr">
          <a:solidFill>
            <a:srgbClr val="3A81BA">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ADC6B1D3-016A-47DC-98B9-E8F7B5D5F0C4}">
      <dsp:nvSpPr>
        <dsp:cNvPr id="0" name=""/>
        <dsp:cNvSpPr/>
      </dsp:nvSpPr>
      <dsp:spPr>
        <a:xfrm>
          <a:off x="209351" y="2745995"/>
          <a:ext cx="308691" cy="946653"/>
        </a:xfrm>
        <a:custGeom>
          <a:avLst/>
          <a:gdLst/>
          <a:ahLst/>
          <a:cxnLst/>
          <a:rect l="0" t="0" r="0" b="0"/>
          <a:pathLst>
            <a:path>
              <a:moveTo>
                <a:pt x="0" y="0"/>
              </a:moveTo>
              <a:lnTo>
                <a:pt x="0" y="731834"/>
              </a:lnTo>
              <a:lnTo>
                <a:pt x="238641" y="731834"/>
              </a:lnTo>
            </a:path>
          </a:pathLst>
        </a:custGeom>
        <a:noFill/>
        <a:ln w="25400" cap="flat" cmpd="sng" algn="ctr">
          <a:solidFill>
            <a:srgbClr val="3A81BA">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EFDE3205-1610-49BF-B4D9-932B8715CDFB}">
      <dsp:nvSpPr>
        <dsp:cNvPr id="0" name=""/>
        <dsp:cNvSpPr/>
      </dsp:nvSpPr>
      <dsp:spPr>
        <a:xfrm>
          <a:off x="1032528" y="1284857"/>
          <a:ext cx="3735164" cy="432167"/>
        </a:xfrm>
        <a:custGeom>
          <a:avLst/>
          <a:gdLst/>
          <a:ahLst/>
          <a:cxnLst/>
          <a:rect l="0" t="0" r="0" b="0"/>
          <a:pathLst>
            <a:path>
              <a:moveTo>
                <a:pt x="2887565" y="0"/>
              </a:moveTo>
              <a:lnTo>
                <a:pt x="2887565" y="167049"/>
              </a:lnTo>
              <a:lnTo>
                <a:pt x="0" y="167049"/>
              </a:lnTo>
              <a:lnTo>
                <a:pt x="0" y="334098"/>
              </a:lnTo>
            </a:path>
          </a:pathLst>
        </a:custGeom>
        <a:noFill/>
        <a:ln w="25400" cap="flat" cmpd="sng" algn="ctr">
          <a:solidFill>
            <a:srgbClr val="3A81BA">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589CC8F2-6B57-4764-8D7C-762EBE72034F}">
      <dsp:nvSpPr>
        <dsp:cNvPr id="0" name=""/>
        <dsp:cNvSpPr/>
      </dsp:nvSpPr>
      <dsp:spPr>
        <a:xfrm>
          <a:off x="3738721" y="255886"/>
          <a:ext cx="2057941" cy="102897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Year</a:t>
          </a:r>
        </a:p>
      </dsp:txBody>
      <dsp:txXfrm>
        <a:off x="3738721" y="255886"/>
        <a:ext cx="2057941" cy="1028970"/>
      </dsp:txXfrm>
    </dsp:sp>
    <dsp:sp modelId="{209D7BC5-0A35-4B30-ADDD-D715D9A596E5}">
      <dsp:nvSpPr>
        <dsp:cNvPr id="0" name=""/>
        <dsp:cNvSpPr/>
      </dsp:nvSpPr>
      <dsp:spPr>
        <a:xfrm>
          <a:off x="3557" y="1717025"/>
          <a:ext cx="2057941" cy="102897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First Quarter</a:t>
          </a:r>
        </a:p>
      </dsp:txBody>
      <dsp:txXfrm>
        <a:off x="3557" y="1717025"/>
        <a:ext cx="2057941" cy="1028970"/>
      </dsp:txXfrm>
    </dsp:sp>
    <dsp:sp modelId="{B252E10C-FACA-4AF9-B50F-F0DCFFAADFB0}">
      <dsp:nvSpPr>
        <dsp:cNvPr id="0" name=""/>
        <dsp:cNvSpPr/>
      </dsp:nvSpPr>
      <dsp:spPr>
        <a:xfrm>
          <a:off x="518043" y="3178163"/>
          <a:ext cx="2057941" cy="102897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Months – Jan to Mar</a:t>
          </a:r>
        </a:p>
      </dsp:txBody>
      <dsp:txXfrm>
        <a:off x="518043" y="3178163"/>
        <a:ext cx="2057941" cy="1028970"/>
      </dsp:txXfrm>
    </dsp:sp>
    <dsp:sp modelId="{067A362D-0D0B-431B-9CC4-A3E0490307C4}">
      <dsp:nvSpPr>
        <dsp:cNvPr id="0" name=""/>
        <dsp:cNvSpPr/>
      </dsp:nvSpPr>
      <dsp:spPr>
        <a:xfrm>
          <a:off x="2493667" y="1717025"/>
          <a:ext cx="2057941" cy="102897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Second Quarter</a:t>
          </a:r>
        </a:p>
      </dsp:txBody>
      <dsp:txXfrm>
        <a:off x="2493667" y="1717025"/>
        <a:ext cx="2057941" cy="1028970"/>
      </dsp:txXfrm>
    </dsp:sp>
    <dsp:sp modelId="{F0530F54-E054-4562-927A-85F8C6593DF5}">
      <dsp:nvSpPr>
        <dsp:cNvPr id="0" name=""/>
        <dsp:cNvSpPr/>
      </dsp:nvSpPr>
      <dsp:spPr>
        <a:xfrm>
          <a:off x="3008152" y="3178163"/>
          <a:ext cx="2057941" cy="102897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Months – Apr to Jun</a:t>
          </a:r>
        </a:p>
      </dsp:txBody>
      <dsp:txXfrm>
        <a:off x="3008152" y="3178163"/>
        <a:ext cx="2057941" cy="1028970"/>
      </dsp:txXfrm>
    </dsp:sp>
    <dsp:sp modelId="{164AFA54-9D19-46BB-A1C8-3669B8A98D66}">
      <dsp:nvSpPr>
        <dsp:cNvPr id="0" name=""/>
        <dsp:cNvSpPr/>
      </dsp:nvSpPr>
      <dsp:spPr>
        <a:xfrm>
          <a:off x="4983776" y="1717025"/>
          <a:ext cx="2057941" cy="102897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Third Quarter</a:t>
          </a:r>
        </a:p>
      </dsp:txBody>
      <dsp:txXfrm>
        <a:off x="4983776" y="1717025"/>
        <a:ext cx="2057941" cy="1028970"/>
      </dsp:txXfrm>
    </dsp:sp>
    <dsp:sp modelId="{E78AEF12-3206-48D9-BEB6-85E99DC7E0C7}">
      <dsp:nvSpPr>
        <dsp:cNvPr id="0" name=""/>
        <dsp:cNvSpPr/>
      </dsp:nvSpPr>
      <dsp:spPr>
        <a:xfrm>
          <a:off x="5498262" y="3178163"/>
          <a:ext cx="2057941" cy="102897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Months – Jul to Sep</a:t>
          </a:r>
        </a:p>
      </dsp:txBody>
      <dsp:txXfrm>
        <a:off x="5498262" y="3178163"/>
        <a:ext cx="2057941" cy="1028970"/>
      </dsp:txXfrm>
    </dsp:sp>
    <dsp:sp modelId="{C7B1CFAE-1DE4-4CFC-AEB6-8CA9400F521B}">
      <dsp:nvSpPr>
        <dsp:cNvPr id="0" name=""/>
        <dsp:cNvSpPr/>
      </dsp:nvSpPr>
      <dsp:spPr>
        <a:xfrm>
          <a:off x="7473886" y="1717025"/>
          <a:ext cx="2057941" cy="102897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Fourth Quarter</a:t>
          </a:r>
        </a:p>
      </dsp:txBody>
      <dsp:txXfrm>
        <a:off x="7473886" y="1717025"/>
        <a:ext cx="2057941" cy="1028970"/>
      </dsp:txXfrm>
    </dsp:sp>
    <dsp:sp modelId="{2D63D24C-908F-41D5-94EF-A0161767ECCD}">
      <dsp:nvSpPr>
        <dsp:cNvPr id="0" name=""/>
        <dsp:cNvSpPr/>
      </dsp:nvSpPr>
      <dsp:spPr>
        <a:xfrm>
          <a:off x="7988371" y="3178163"/>
          <a:ext cx="2057941" cy="1028970"/>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Months – Oct to Dec</a:t>
          </a:r>
        </a:p>
      </dsp:txBody>
      <dsp:txXfrm>
        <a:off x="7988371" y="3178163"/>
        <a:ext cx="2057941" cy="1028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ABB26-D705-4C21-B449-20E927FBDF55}">
      <dsp:nvSpPr>
        <dsp:cNvPr id="0" name=""/>
        <dsp:cNvSpPr/>
      </dsp:nvSpPr>
      <dsp:spPr>
        <a:xfrm>
          <a:off x="4174671" y="1851858"/>
          <a:ext cx="3269628" cy="378304"/>
        </a:xfrm>
        <a:custGeom>
          <a:avLst/>
          <a:gdLst/>
          <a:ahLst/>
          <a:cxnLst/>
          <a:rect l="0" t="0" r="0" b="0"/>
          <a:pathLst>
            <a:path>
              <a:moveTo>
                <a:pt x="0" y="0"/>
              </a:moveTo>
              <a:lnTo>
                <a:pt x="0" y="176011"/>
              </a:lnTo>
              <a:lnTo>
                <a:pt x="3042487" y="176011"/>
              </a:lnTo>
              <a:lnTo>
                <a:pt x="3042487" y="352023"/>
              </a:lnTo>
            </a:path>
          </a:pathLst>
        </a:custGeom>
        <a:noFill/>
        <a:ln w="25400" cap="flat" cmpd="sng" algn="ctr">
          <a:solidFill>
            <a:srgbClr val="3A81BA">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F766A2FD-C2E1-4AC0-BB3F-E902EE47B873}">
      <dsp:nvSpPr>
        <dsp:cNvPr id="0" name=""/>
        <dsp:cNvSpPr/>
      </dsp:nvSpPr>
      <dsp:spPr>
        <a:xfrm>
          <a:off x="4174671" y="1851858"/>
          <a:ext cx="1089876" cy="378304"/>
        </a:xfrm>
        <a:custGeom>
          <a:avLst/>
          <a:gdLst/>
          <a:ahLst/>
          <a:cxnLst/>
          <a:rect l="0" t="0" r="0" b="0"/>
          <a:pathLst>
            <a:path>
              <a:moveTo>
                <a:pt x="0" y="0"/>
              </a:moveTo>
              <a:lnTo>
                <a:pt x="0" y="176011"/>
              </a:lnTo>
              <a:lnTo>
                <a:pt x="1014162" y="176011"/>
              </a:lnTo>
              <a:lnTo>
                <a:pt x="1014162" y="352023"/>
              </a:lnTo>
            </a:path>
          </a:pathLst>
        </a:custGeom>
        <a:noFill/>
        <a:ln w="25400" cap="flat" cmpd="sng" algn="ctr">
          <a:solidFill>
            <a:srgbClr val="3A81BA">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A881648B-E3FC-4A23-88FD-44FC4B73B19E}">
      <dsp:nvSpPr>
        <dsp:cNvPr id="0" name=""/>
        <dsp:cNvSpPr/>
      </dsp:nvSpPr>
      <dsp:spPr>
        <a:xfrm>
          <a:off x="3084795" y="1851858"/>
          <a:ext cx="1089876" cy="378304"/>
        </a:xfrm>
        <a:custGeom>
          <a:avLst/>
          <a:gdLst/>
          <a:ahLst/>
          <a:cxnLst/>
          <a:rect l="0" t="0" r="0" b="0"/>
          <a:pathLst>
            <a:path>
              <a:moveTo>
                <a:pt x="1014162" y="0"/>
              </a:moveTo>
              <a:lnTo>
                <a:pt x="1014162" y="176011"/>
              </a:lnTo>
              <a:lnTo>
                <a:pt x="0" y="176011"/>
              </a:lnTo>
              <a:lnTo>
                <a:pt x="0" y="352023"/>
              </a:lnTo>
            </a:path>
          </a:pathLst>
        </a:custGeom>
        <a:noFill/>
        <a:ln w="25400" cap="flat" cmpd="sng" algn="ctr">
          <a:solidFill>
            <a:srgbClr val="3A81BA">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EFDE3205-1610-49BF-B4D9-932B8715CDFB}">
      <dsp:nvSpPr>
        <dsp:cNvPr id="0" name=""/>
        <dsp:cNvSpPr/>
      </dsp:nvSpPr>
      <dsp:spPr>
        <a:xfrm>
          <a:off x="905042" y="1851858"/>
          <a:ext cx="3269628" cy="378304"/>
        </a:xfrm>
        <a:custGeom>
          <a:avLst/>
          <a:gdLst/>
          <a:ahLst/>
          <a:cxnLst/>
          <a:rect l="0" t="0" r="0" b="0"/>
          <a:pathLst>
            <a:path>
              <a:moveTo>
                <a:pt x="3042487" y="0"/>
              </a:moveTo>
              <a:lnTo>
                <a:pt x="3042487" y="176011"/>
              </a:lnTo>
              <a:lnTo>
                <a:pt x="0" y="176011"/>
              </a:lnTo>
              <a:lnTo>
                <a:pt x="0" y="352023"/>
              </a:lnTo>
            </a:path>
          </a:pathLst>
        </a:custGeom>
        <a:noFill/>
        <a:ln w="25400" cap="flat" cmpd="sng" algn="ctr">
          <a:solidFill>
            <a:srgbClr val="3A81BA">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589CC8F2-6B57-4764-8D7C-762EBE72034F}">
      <dsp:nvSpPr>
        <dsp:cNvPr id="0" name=""/>
        <dsp:cNvSpPr/>
      </dsp:nvSpPr>
      <dsp:spPr>
        <a:xfrm>
          <a:off x="3273947" y="951134"/>
          <a:ext cx="1801448" cy="900724"/>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Region</a:t>
          </a:r>
        </a:p>
      </dsp:txBody>
      <dsp:txXfrm>
        <a:off x="3273947" y="951134"/>
        <a:ext cx="1801448" cy="900724"/>
      </dsp:txXfrm>
    </dsp:sp>
    <dsp:sp modelId="{209D7BC5-0A35-4B30-ADDD-D715D9A596E5}">
      <dsp:nvSpPr>
        <dsp:cNvPr id="0" name=""/>
        <dsp:cNvSpPr/>
      </dsp:nvSpPr>
      <dsp:spPr>
        <a:xfrm>
          <a:off x="4318" y="2230162"/>
          <a:ext cx="1801448" cy="900724"/>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West</a:t>
          </a:r>
        </a:p>
      </dsp:txBody>
      <dsp:txXfrm>
        <a:off x="4318" y="2230162"/>
        <a:ext cx="1801448" cy="900724"/>
      </dsp:txXfrm>
    </dsp:sp>
    <dsp:sp modelId="{7961A4C2-2609-418D-AE54-678F57D06C55}">
      <dsp:nvSpPr>
        <dsp:cNvPr id="0" name=""/>
        <dsp:cNvSpPr/>
      </dsp:nvSpPr>
      <dsp:spPr>
        <a:xfrm>
          <a:off x="2184071" y="2230162"/>
          <a:ext cx="1801448" cy="900724"/>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South</a:t>
          </a:r>
        </a:p>
      </dsp:txBody>
      <dsp:txXfrm>
        <a:off x="2184071" y="2230162"/>
        <a:ext cx="1801448" cy="900724"/>
      </dsp:txXfrm>
    </dsp:sp>
    <dsp:sp modelId="{C746CA68-70A1-4F8B-BDAF-5BF801D5F7B9}">
      <dsp:nvSpPr>
        <dsp:cNvPr id="0" name=""/>
        <dsp:cNvSpPr/>
      </dsp:nvSpPr>
      <dsp:spPr>
        <a:xfrm>
          <a:off x="4363823" y="2230162"/>
          <a:ext cx="1801448" cy="900724"/>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FF"/>
              </a:solidFill>
              <a:latin typeface="Times New Roman" panose="02020603050405020304" pitchFamily="18" charset="0"/>
              <a:ea typeface="+mn-ea"/>
              <a:cs typeface="Times New Roman" panose="02020603050405020304" pitchFamily="18" charset="0"/>
            </a:rPr>
            <a:t>East</a:t>
          </a:r>
        </a:p>
      </dsp:txBody>
      <dsp:txXfrm>
        <a:off x="4363823" y="2230162"/>
        <a:ext cx="1801448" cy="900724"/>
      </dsp:txXfrm>
    </dsp:sp>
    <dsp:sp modelId="{43242C29-91CC-4BC1-A282-857F140A7D07}">
      <dsp:nvSpPr>
        <dsp:cNvPr id="0" name=""/>
        <dsp:cNvSpPr/>
      </dsp:nvSpPr>
      <dsp:spPr>
        <a:xfrm>
          <a:off x="6543575" y="2230162"/>
          <a:ext cx="1801448" cy="900724"/>
        </a:xfrm>
        <a:prstGeom prst="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rgbClr val="FFFFFF"/>
              </a:solidFill>
              <a:latin typeface="Times New Roman" panose="02020603050405020304" pitchFamily="18" charset="0"/>
              <a:ea typeface="+mn-ea"/>
              <a:cs typeface="Times New Roman" panose="02020603050405020304" pitchFamily="18" charset="0"/>
            </a:rPr>
            <a:t>Central</a:t>
          </a:r>
          <a:endParaRPr lang="en-US" sz="2000" b="1" kern="1200" dirty="0">
            <a:solidFill>
              <a:srgbClr val="FFFFFF"/>
            </a:solidFill>
            <a:latin typeface="Times New Roman" panose="02020603050405020304" pitchFamily="18" charset="0"/>
            <a:ea typeface="+mn-ea"/>
            <a:cs typeface="Times New Roman" panose="02020603050405020304" pitchFamily="18" charset="0"/>
          </a:endParaRPr>
        </a:p>
      </dsp:txBody>
      <dsp:txXfrm>
        <a:off x="6543575" y="2230162"/>
        <a:ext cx="1801448" cy="90072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extLst>
      <p:ext uri="{BB962C8B-B14F-4D97-AF65-F5344CB8AC3E}">
        <p14:creationId xmlns:p14="http://schemas.microsoft.com/office/powerpoint/2010/main" val="757982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532002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4129465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4221373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249950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3144550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2821077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2949482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1016133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66597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38571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1836148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1160913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1055855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528034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258765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973095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2857727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2985414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958853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1267935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290512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796358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653495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3241187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206752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4130624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3161116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3088403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100450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f0e8d44fa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f0e8d44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ff0e8d44fa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49014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492" y="2867800"/>
            <a:ext cx="11357700" cy="1122300"/>
          </a:xfrm>
          <a:prstGeom prst="rect">
            <a:avLst/>
          </a:prstGeom>
        </p:spPr>
        <p:txBody>
          <a:bodyPr spcFirstLastPara="1" wrap="square" lIns="121875" tIns="121875" rIns="121875" bIns="12187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54"/>
        <p:cNvGrpSpPr/>
        <p:nvPr/>
      </p:nvGrpSpPr>
      <p:grpSpPr>
        <a:xfrm>
          <a:off x="0" y="0"/>
          <a:ext cx="0" cy="0"/>
          <a:chOff x="0" y="0"/>
          <a:chExt cx="0" cy="0"/>
        </a:xfrm>
      </p:grpSpPr>
      <p:sp>
        <p:nvSpPr>
          <p:cNvPr id="56" name="Google Shape;56;p13"/>
          <p:cNvSpPr txBox="1">
            <a:spLocks noGrp="1"/>
          </p:cNvSpPr>
          <p:nvPr>
            <p:ph type="body" idx="1"/>
          </p:nvPr>
        </p:nvSpPr>
        <p:spPr>
          <a:xfrm>
            <a:off x="216054" y="4829299"/>
            <a:ext cx="6773100" cy="1256100"/>
          </a:xfrm>
          <a:prstGeom prst="rect">
            <a:avLst/>
          </a:prstGeom>
          <a:noFill/>
          <a:ln>
            <a:noFill/>
          </a:ln>
        </p:spPr>
        <p:txBody>
          <a:bodyPr spcFirstLastPara="1" wrap="square" lIns="121875" tIns="121875" rIns="121875" bIns="121875" anchor="t" anchorCtr="0">
            <a:normAutofit/>
          </a:bodyPr>
          <a:lstStyle>
            <a:lvl1pPr marL="457200" marR="0" lvl="0" indent="-228600" algn="l" rtl="0">
              <a:lnSpc>
                <a:spcPct val="120000"/>
              </a:lnSpc>
              <a:spcBef>
                <a:spcPts val="0"/>
              </a:spcBef>
              <a:spcAft>
                <a:spcPts val="0"/>
              </a:spcAft>
              <a:buClr>
                <a:schemeClr val="dk1"/>
              </a:buClr>
              <a:buSzPts val="2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16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body" idx="2"/>
          </p:nvPr>
        </p:nvSpPr>
        <p:spPr>
          <a:xfrm>
            <a:off x="226634" y="3496385"/>
            <a:ext cx="6753600" cy="1204800"/>
          </a:xfrm>
          <a:prstGeom prst="rect">
            <a:avLst/>
          </a:prstGeom>
          <a:noFill/>
          <a:ln>
            <a:noFill/>
          </a:ln>
        </p:spPr>
        <p:txBody>
          <a:bodyPr spcFirstLastPara="1" wrap="square" lIns="121875" tIns="121875" rIns="121875" bIns="121875" anchor="t" anchorCtr="0">
            <a:normAutofit/>
          </a:bodyPr>
          <a:lstStyle>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16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16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body" idx="3"/>
          </p:nvPr>
        </p:nvSpPr>
        <p:spPr>
          <a:xfrm>
            <a:off x="226632" y="2155151"/>
            <a:ext cx="8529900" cy="1219500"/>
          </a:xfrm>
          <a:prstGeom prst="rect">
            <a:avLst/>
          </a:prstGeom>
          <a:noFill/>
          <a:ln>
            <a:noFill/>
          </a:ln>
        </p:spPr>
        <p:txBody>
          <a:bodyPr spcFirstLastPara="1" wrap="square" lIns="121875" tIns="121875" rIns="121875" bIns="121875" anchor="t" anchorCtr="0">
            <a:normAutofit/>
          </a:bodyPr>
          <a:lstStyle>
            <a:lvl1pPr marL="457200" marR="0" lvl="0" indent="-228600" algn="l" rtl="0">
              <a:lnSpc>
                <a:spcPct val="100000"/>
              </a:lnSpc>
              <a:spcBef>
                <a:spcPts val="0"/>
              </a:spcBef>
              <a:spcAft>
                <a:spcPts val="0"/>
              </a:spcAft>
              <a:buClr>
                <a:schemeClr val="dk1"/>
              </a:buClr>
              <a:buSzPts val="24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1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1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63" name="Google Shape;63;p13"/>
          <p:cNvGrpSpPr/>
          <p:nvPr/>
        </p:nvGrpSpPr>
        <p:grpSpPr>
          <a:xfrm>
            <a:off x="-122" y="6406187"/>
            <a:ext cx="12188946" cy="451800"/>
            <a:chOff x="-122" y="6406187"/>
            <a:chExt cx="12188946" cy="451800"/>
          </a:xfrm>
        </p:grpSpPr>
        <p:sp>
          <p:nvSpPr>
            <p:cNvPr id="64" name="Google Shape;64;p13"/>
            <p:cNvSpPr/>
            <p:nvPr/>
          </p:nvSpPr>
          <p:spPr>
            <a:xfrm>
              <a:off x="-1" y="6406187"/>
              <a:ext cx="12188700" cy="45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5" name="Google Shape;65;p13"/>
            <p:cNvCxnSpPr/>
            <p:nvPr/>
          </p:nvCxnSpPr>
          <p:spPr>
            <a:xfrm rot="10800000">
              <a:off x="-122" y="6412992"/>
              <a:ext cx="4059000" cy="0"/>
            </a:xfrm>
            <a:prstGeom prst="straightConnector1">
              <a:avLst/>
            </a:prstGeom>
            <a:noFill/>
            <a:ln w="50800" cap="flat" cmpd="sng">
              <a:solidFill>
                <a:srgbClr val="DF7023"/>
              </a:solidFill>
              <a:prstDash val="solid"/>
              <a:round/>
              <a:headEnd type="none" w="sm" len="sm"/>
              <a:tailEnd type="none" w="sm" len="sm"/>
            </a:ln>
          </p:spPr>
        </p:cxnSp>
        <p:cxnSp>
          <p:nvCxnSpPr>
            <p:cNvPr id="66" name="Google Shape;66;p13"/>
            <p:cNvCxnSpPr/>
            <p:nvPr/>
          </p:nvCxnSpPr>
          <p:spPr>
            <a:xfrm rot="10800000">
              <a:off x="4058824" y="6413734"/>
              <a:ext cx="8130000" cy="0"/>
            </a:xfrm>
            <a:prstGeom prst="straightConnector1">
              <a:avLst/>
            </a:prstGeom>
            <a:noFill/>
            <a:ln w="50800" cap="flat" cmpd="sng">
              <a:solidFill>
                <a:srgbClr val="0F787D"/>
              </a:solidFill>
              <a:prstDash val="solid"/>
              <a:round/>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67"/>
        <p:cNvGrpSpPr/>
        <p:nvPr/>
      </p:nvGrpSpPr>
      <p:grpSpPr>
        <a:xfrm>
          <a:off x="0" y="0"/>
          <a:ext cx="0" cy="0"/>
          <a:chOff x="0" y="0"/>
          <a:chExt cx="0" cy="0"/>
        </a:xfrm>
      </p:grpSpPr>
      <p:sp>
        <p:nvSpPr>
          <p:cNvPr id="68" name="Google Shape;68;p14"/>
          <p:cNvSpPr txBox="1">
            <a:spLocks noGrp="1"/>
          </p:cNvSpPr>
          <p:nvPr>
            <p:ph type="body" idx="1"/>
          </p:nvPr>
        </p:nvSpPr>
        <p:spPr>
          <a:xfrm>
            <a:off x="302605" y="1708726"/>
            <a:ext cx="11585700" cy="4385100"/>
          </a:xfrm>
          <a:prstGeom prst="rect">
            <a:avLst/>
          </a:prstGeom>
          <a:noFill/>
          <a:ln>
            <a:noFill/>
          </a:ln>
        </p:spPr>
        <p:txBody>
          <a:bodyPr spcFirstLastPara="1" wrap="square" lIns="121875" tIns="121875" rIns="121875" bIns="121875" anchor="t" anchorCtr="0">
            <a:normAutofit/>
          </a:bodyPr>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Google Shape;69;p14"/>
          <p:cNvSpPr txBox="1">
            <a:spLocks noGrp="1"/>
          </p:cNvSpPr>
          <p:nvPr>
            <p:ph type="sldNum" idx="12"/>
          </p:nvPr>
        </p:nvSpPr>
        <p:spPr>
          <a:xfrm>
            <a:off x="11353683" y="6449009"/>
            <a:ext cx="635400" cy="365100"/>
          </a:xfrm>
          <a:prstGeom prst="rect">
            <a:avLst/>
          </a:prstGeom>
          <a:noFill/>
          <a:ln>
            <a:noFill/>
          </a:ln>
        </p:spPr>
        <p:txBody>
          <a:bodyPr spcFirstLastPara="1" wrap="square" lIns="91425" tIns="45700" rIns="91425" bIns="45700" anchor="ctr" anchorCtr="0">
            <a:norm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0" name="Google Shape;70;p14"/>
          <p:cNvSpPr txBox="1">
            <a:spLocks noGrp="1"/>
          </p:cNvSpPr>
          <p:nvPr>
            <p:ph type="title"/>
          </p:nvPr>
        </p:nvSpPr>
        <p:spPr>
          <a:xfrm>
            <a:off x="302605" y="418354"/>
            <a:ext cx="9735300" cy="535800"/>
          </a:xfrm>
          <a:prstGeom prst="rect">
            <a:avLst/>
          </a:prstGeom>
          <a:noFill/>
          <a:ln>
            <a:noFill/>
          </a:ln>
        </p:spPr>
        <p:txBody>
          <a:bodyPr spcFirstLastPara="1" wrap="square" lIns="121875" tIns="121875" rIns="121875" bIns="121875" anchor="t" anchorCtr="0">
            <a:normAutofit/>
          </a:bodyPr>
          <a:lstStyle>
            <a:lvl1pPr marL="0" marR="0" lvl="0" indent="0" algn="l" rtl="0">
              <a:spcBef>
                <a:spcPts val="0"/>
              </a:spcBef>
              <a:spcAft>
                <a:spcPts val="0"/>
              </a:spcAft>
              <a:buClr>
                <a:schemeClr val="dk1"/>
              </a:buClr>
              <a:buSzPts val="3700"/>
              <a:buFont typeface="Arial"/>
              <a:buNone/>
              <a:defRPr sz="3000" b="1" i="0" u="none" strike="noStrike" cap="none">
                <a:solidFill>
                  <a:schemeClr val="dk1"/>
                </a:solidFill>
                <a:latin typeface="Arial"/>
                <a:ea typeface="Arial"/>
                <a:cs typeface="Arial"/>
                <a:sym typeface="Arial"/>
              </a:defRPr>
            </a:lvl1pPr>
            <a:lvl2pPr lvl="1" indent="0" rtl="0">
              <a:spcBef>
                <a:spcPts val="0"/>
              </a:spcBef>
              <a:spcAft>
                <a:spcPts val="0"/>
              </a:spcAft>
              <a:buSzPts val="3700"/>
              <a:buNone/>
              <a:defRPr sz="1800"/>
            </a:lvl2pPr>
            <a:lvl3pPr lvl="2" indent="0" rtl="0">
              <a:spcBef>
                <a:spcPts val="0"/>
              </a:spcBef>
              <a:spcAft>
                <a:spcPts val="0"/>
              </a:spcAft>
              <a:buSzPts val="3700"/>
              <a:buNone/>
              <a:defRPr sz="1800"/>
            </a:lvl3pPr>
            <a:lvl4pPr lvl="3" indent="0" rtl="0">
              <a:spcBef>
                <a:spcPts val="0"/>
              </a:spcBef>
              <a:spcAft>
                <a:spcPts val="0"/>
              </a:spcAft>
              <a:buSzPts val="3700"/>
              <a:buNone/>
              <a:defRPr sz="1800"/>
            </a:lvl4pPr>
            <a:lvl5pPr lvl="4" indent="0" rtl="0">
              <a:spcBef>
                <a:spcPts val="0"/>
              </a:spcBef>
              <a:spcAft>
                <a:spcPts val="0"/>
              </a:spcAft>
              <a:buSzPts val="3700"/>
              <a:buNone/>
              <a:defRPr sz="1800"/>
            </a:lvl5pPr>
            <a:lvl6pPr lvl="5" indent="0" rtl="0">
              <a:spcBef>
                <a:spcPts val="0"/>
              </a:spcBef>
              <a:spcAft>
                <a:spcPts val="0"/>
              </a:spcAft>
              <a:buSzPts val="3700"/>
              <a:buNone/>
              <a:defRPr sz="1800"/>
            </a:lvl6pPr>
            <a:lvl7pPr lvl="6" indent="0" rtl="0">
              <a:spcBef>
                <a:spcPts val="0"/>
              </a:spcBef>
              <a:spcAft>
                <a:spcPts val="0"/>
              </a:spcAft>
              <a:buSzPts val="3700"/>
              <a:buNone/>
              <a:defRPr sz="1800"/>
            </a:lvl7pPr>
            <a:lvl8pPr lvl="7" indent="0" rtl="0">
              <a:spcBef>
                <a:spcPts val="0"/>
              </a:spcBef>
              <a:spcAft>
                <a:spcPts val="0"/>
              </a:spcAft>
              <a:buSzPts val="3700"/>
              <a:buNone/>
              <a:defRPr sz="1800"/>
            </a:lvl8pPr>
            <a:lvl9pPr lvl="8" indent="0" rtl="0">
              <a:spcBef>
                <a:spcPts val="0"/>
              </a:spcBef>
              <a:spcAft>
                <a:spcPts val="0"/>
              </a:spcAft>
              <a:buSzPts val="3700"/>
              <a:buNone/>
              <a:defRPr sz="1800"/>
            </a:lvl9pPr>
          </a:lstStyle>
          <a:p>
            <a:endParaRPr/>
          </a:p>
        </p:txBody>
      </p:sp>
      <p:sp>
        <p:nvSpPr>
          <p:cNvPr id="71" name="Google Shape;71;p14"/>
          <p:cNvSpPr txBox="1">
            <a:spLocks noGrp="1"/>
          </p:cNvSpPr>
          <p:nvPr>
            <p:ph type="body" idx="2"/>
          </p:nvPr>
        </p:nvSpPr>
        <p:spPr>
          <a:xfrm>
            <a:off x="302606" y="1006103"/>
            <a:ext cx="9764700" cy="408000"/>
          </a:xfrm>
          <a:prstGeom prst="rect">
            <a:avLst/>
          </a:prstGeom>
          <a:noFill/>
          <a:ln>
            <a:noFill/>
          </a:ln>
        </p:spPr>
        <p:txBody>
          <a:bodyPr spcFirstLastPara="1" wrap="square" lIns="121875" tIns="121875" rIns="121875" bIns="121875" anchor="t" anchorCtr="0">
            <a:normAutofit/>
          </a:bodyPr>
          <a:lstStyle>
            <a:lvl1pPr marL="457200" marR="0" lvl="0" indent="-228600" algn="l" rtl="0">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16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1600"/>
              </a:spcBef>
              <a:spcAft>
                <a:spcPts val="0"/>
              </a:spcAft>
              <a:buClr>
                <a:schemeClr val="dk1"/>
              </a:buClr>
              <a:buSzPts val="19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1600"/>
              </a:spcBef>
              <a:spcAft>
                <a:spcPts val="0"/>
              </a:spcAft>
              <a:buClr>
                <a:schemeClr val="dk1"/>
              </a:buClr>
              <a:buSzPts val="19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1600"/>
              </a:spcBef>
              <a:spcAft>
                <a:spcPts val="0"/>
              </a:spcAft>
              <a:buClr>
                <a:schemeClr val="dk1"/>
              </a:buClr>
              <a:buSzPts val="19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492" y="1536633"/>
            <a:ext cx="5331900" cy="4555200"/>
          </a:xfrm>
          <a:prstGeom prst="rect">
            <a:avLst/>
          </a:prstGeom>
        </p:spPr>
        <p:txBody>
          <a:bodyPr spcFirstLastPara="1" wrap="square" lIns="121875" tIns="121875" rIns="121875" bIns="121875"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p5"/>
          <p:cNvSpPr txBox="1">
            <a:spLocks noGrp="1"/>
          </p:cNvSpPr>
          <p:nvPr>
            <p:ph type="body" idx="2"/>
          </p:nvPr>
        </p:nvSpPr>
        <p:spPr>
          <a:xfrm>
            <a:off x="6441522" y="1536633"/>
            <a:ext cx="5331900" cy="4555200"/>
          </a:xfrm>
          <a:prstGeom prst="rect">
            <a:avLst/>
          </a:prstGeom>
        </p:spPr>
        <p:txBody>
          <a:bodyPr spcFirstLastPara="1" wrap="square" lIns="121875" tIns="121875" rIns="121875" bIns="121875"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5"/>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492" y="593367"/>
            <a:ext cx="11357700" cy="763500"/>
          </a:xfrm>
          <a:prstGeom prst="rect">
            <a:avLst/>
          </a:prstGeom>
        </p:spPr>
        <p:txBody>
          <a:bodyPr spcFirstLastPara="1" wrap="square" lIns="121875" tIns="121875" rIns="121875" bIns="121875"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492" y="740800"/>
            <a:ext cx="3743100" cy="1007700"/>
          </a:xfrm>
          <a:prstGeom prst="rect">
            <a:avLst/>
          </a:prstGeom>
        </p:spPr>
        <p:txBody>
          <a:bodyPr spcFirstLastPara="1" wrap="square" lIns="121875" tIns="121875" rIns="121875" bIns="121875"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492" y="1852800"/>
            <a:ext cx="3743100" cy="4239300"/>
          </a:xfrm>
          <a:prstGeom prst="rect">
            <a:avLst/>
          </a:prstGeom>
        </p:spPr>
        <p:txBody>
          <a:bodyPr spcFirstLastPara="1" wrap="square" lIns="121875" tIns="121875" rIns="121875" bIns="121875"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5" name="Google Shape;35;p7"/>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496" y="600200"/>
            <a:ext cx="8488200" cy="5454300"/>
          </a:xfrm>
          <a:prstGeom prst="rect">
            <a:avLst/>
          </a:prstGeom>
        </p:spPr>
        <p:txBody>
          <a:bodyPr spcFirstLastPara="1" wrap="square" lIns="121875" tIns="121875" rIns="121875" bIns="121875"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4413"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3908" y="1644233"/>
            <a:ext cx="5392200" cy="1976400"/>
          </a:xfrm>
          <a:prstGeom prst="rect">
            <a:avLst/>
          </a:prstGeom>
        </p:spPr>
        <p:txBody>
          <a:bodyPr spcFirstLastPara="1" wrap="square" lIns="121875" tIns="121875" rIns="121875" bIns="121875"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3908" y="3737433"/>
            <a:ext cx="5392200" cy="1646700"/>
          </a:xfrm>
          <a:prstGeom prst="rect">
            <a:avLst/>
          </a:prstGeom>
        </p:spPr>
        <p:txBody>
          <a:bodyPr spcFirstLastPara="1" wrap="square" lIns="121875" tIns="121875" rIns="121875" bIns="12187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4285" y="965433"/>
            <a:ext cx="5114700" cy="4926900"/>
          </a:xfrm>
          <a:prstGeom prst="rect">
            <a:avLst/>
          </a:prstGeom>
        </p:spPr>
        <p:txBody>
          <a:bodyPr spcFirstLastPara="1" wrap="square" lIns="121875" tIns="121875" rIns="121875" bIns="121875"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4" name="Google Shape;44;p9"/>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492" y="5640767"/>
            <a:ext cx="7996200" cy="806700"/>
          </a:xfrm>
          <a:prstGeom prst="rect">
            <a:avLst/>
          </a:prstGeom>
        </p:spPr>
        <p:txBody>
          <a:bodyPr spcFirstLastPara="1" wrap="square" lIns="121875" tIns="121875" rIns="121875" bIns="121875"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492" y="1474833"/>
            <a:ext cx="11357700" cy="2618100"/>
          </a:xfrm>
          <a:prstGeom prst="rect">
            <a:avLst/>
          </a:prstGeom>
        </p:spPr>
        <p:txBody>
          <a:bodyPr spcFirstLastPara="1" wrap="square" lIns="121875" tIns="121875" rIns="121875" bIns="121875"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492" y="4202967"/>
            <a:ext cx="11357700" cy="1734300"/>
          </a:xfrm>
          <a:prstGeom prst="rect">
            <a:avLst/>
          </a:prstGeom>
        </p:spPr>
        <p:txBody>
          <a:bodyPr spcFirstLastPara="1" wrap="square" lIns="121875" tIns="121875" rIns="121875" bIns="121875"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1" name="Google Shape;51;p11"/>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3669" y="6217622"/>
            <a:ext cx="731400" cy="524700"/>
          </a:xfrm>
          <a:prstGeom prst="rect">
            <a:avLst/>
          </a:prstGeom>
        </p:spPr>
        <p:txBody>
          <a:bodyPr spcFirstLastPara="1" wrap="square" lIns="121875" tIns="121875" rIns="121875" bIns="1218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492" y="593367"/>
            <a:ext cx="11357700" cy="763500"/>
          </a:xfrm>
          <a:prstGeom prst="rect">
            <a:avLst/>
          </a:prstGeom>
          <a:noFill/>
          <a:ln>
            <a:noFill/>
          </a:ln>
        </p:spPr>
        <p:txBody>
          <a:bodyPr spcFirstLastPara="1" wrap="square" lIns="121875" tIns="121875" rIns="121875" bIns="121875"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492" y="1536633"/>
            <a:ext cx="11357700" cy="4555200"/>
          </a:xfrm>
          <a:prstGeom prst="rect">
            <a:avLst/>
          </a:prstGeom>
          <a:noFill/>
          <a:ln>
            <a:noFill/>
          </a:ln>
        </p:spPr>
        <p:txBody>
          <a:bodyPr spcFirstLastPara="1" wrap="square" lIns="121875" tIns="121875" rIns="121875" bIns="121875"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2" name="Google Shape;12;p1"/>
          <p:cNvSpPr txBox="1">
            <a:spLocks noGrp="1"/>
          </p:cNvSpPr>
          <p:nvPr>
            <p:ph type="sldNum" idx="12"/>
          </p:nvPr>
        </p:nvSpPr>
        <p:spPr>
          <a:xfrm>
            <a:off x="11293669" y="6217622"/>
            <a:ext cx="731400" cy="524700"/>
          </a:xfrm>
          <a:prstGeom prst="rect">
            <a:avLst/>
          </a:prstGeom>
          <a:noFill/>
          <a:ln>
            <a:noFill/>
          </a:ln>
        </p:spPr>
        <p:txBody>
          <a:bodyPr spcFirstLastPara="1" wrap="square" lIns="121875" tIns="121875" rIns="121875" bIns="121875"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www.sciencedirect.com/topics/computer-science/data-warehous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hyperlink" Target="https://www.publicdomainpictures.net/view-image.php?image=362271&amp;picture=rubik-amp-s-cube" TargetMode="External"/><Relationship Id="rId5" Type="http://schemas.microsoft.com/office/2007/relationships/hdphoto" Target="../media/hdphoto1.wdp"/><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D2015A9D-CC4F-C077-DE72-63637C304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831" y="2250867"/>
            <a:ext cx="4188915" cy="2356265"/>
          </a:xfrm>
          <a:prstGeom prst="rect">
            <a:avLst/>
          </a:prstGeom>
        </p:spPr>
      </p:pic>
      <p:sp>
        <p:nvSpPr>
          <p:cNvPr id="3" name="Text Placeholder 2">
            <a:extLst>
              <a:ext uri="{FF2B5EF4-FFF2-40B4-BE49-F238E27FC236}">
                <a16:creationId xmlns:a16="http://schemas.microsoft.com/office/drawing/2014/main" id="{42603179-EABB-8F6E-C32E-5EC562695EC1}"/>
              </a:ext>
            </a:extLst>
          </p:cNvPr>
          <p:cNvSpPr txBox="1">
            <a:spLocks/>
          </p:cNvSpPr>
          <p:nvPr/>
        </p:nvSpPr>
        <p:spPr>
          <a:xfrm>
            <a:off x="0" y="1871540"/>
            <a:ext cx="7422079" cy="393271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GB" b="0" i="0" dirty="0">
                <a:solidFill>
                  <a:schemeClr val="tx1"/>
                </a:solidFill>
                <a:effectLst/>
                <a:latin typeface="Times New Roman" panose="02020603050405020304" pitchFamily="18" charset="0"/>
                <a:cs typeface="Times New Roman" panose="02020603050405020304" pitchFamily="18" charset="0"/>
              </a:rPr>
              <a:t>US Superstore has been very successful, with sales increasing rapidly. Management desires to begin selling its products globally within the next five years. </a:t>
            </a:r>
            <a:br>
              <a:rPr lang="en-GB" b="0" i="0" dirty="0">
                <a:solidFill>
                  <a:schemeClr val="tx1"/>
                </a:solidFill>
                <a:effectLst/>
                <a:latin typeface="Times New Roman" panose="02020603050405020304" pitchFamily="18" charset="0"/>
                <a:cs typeface="Times New Roman" panose="02020603050405020304" pitchFamily="18" charset="0"/>
              </a:rPr>
            </a:br>
            <a:endParaRPr lang="en-GB" b="0" i="0" dirty="0">
              <a:solidFill>
                <a:schemeClr val="tx1"/>
              </a:solidFill>
              <a:effectLst/>
              <a:latin typeface="Times New Roman" panose="02020603050405020304" pitchFamily="18" charset="0"/>
              <a:cs typeface="Times New Roman" panose="02020603050405020304" pitchFamily="18" charset="0"/>
            </a:endParaRPr>
          </a:p>
          <a:p>
            <a:r>
              <a:rPr lang="en-GB" b="0" i="0" dirty="0">
                <a:solidFill>
                  <a:schemeClr val="tx1"/>
                </a:solidFill>
                <a:effectLst/>
                <a:latin typeface="Times New Roman" panose="02020603050405020304" pitchFamily="18" charset="0"/>
                <a:cs typeface="Times New Roman" panose="02020603050405020304" pitchFamily="18" charset="0"/>
              </a:rPr>
              <a:t>US Superstore’s files from 2011 onward are currently maintained in Excel worksheets. Three worksheets are available: order to cash, returns, and personnel. The company provides customers with three main categories of products: office furniture, office supplies, and technology.</a:t>
            </a:r>
            <a:br>
              <a:rPr lang="en-GB" b="0" i="0" dirty="0">
                <a:solidFill>
                  <a:schemeClr val="tx1"/>
                </a:solidFill>
                <a:effectLst/>
                <a:latin typeface="Times New Roman" panose="02020603050405020304" pitchFamily="18" charset="0"/>
                <a:cs typeface="Times New Roman" panose="02020603050405020304" pitchFamily="18" charset="0"/>
              </a:rPr>
            </a:br>
            <a:endParaRPr lang="en-GB" b="0" i="0" dirty="0">
              <a:solidFill>
                <a:schemeClr val="tx1"/>
              </a:solidFill>
              <a:effectLst/>
              <a:latin typeface="Times New Roman" panose="02020603050405020304" pitchFamily="18" charset="0"/>
              <a:cs typeface="Times New Roman" panose="02020603050405020304" pitchFamily="18" charset="0"/>
            </a:endParaRPr>
          </a:p>
          <a:p>
            <a:r>
              <a:rPr lang="en-GB" b="0" i="0" dirty="0">
                <a:solidFill>
                  <a:schemeClr val="tx1"/>
                </a:solidFill>
                <a:effectLst/>
                <a:latin typeface="Times New Roman" panose="02020603050405020304" pitchFamily="18" charset="0"/>
                <a:cs typeface="Times New Roman" panose="02020603050405020304" pitchFamily="18" charset="0"/>
              </a:rPr>
              <a:t>Customers are grouped into Consumers, Corporate, and Home Office. The geographical regions are Central, East, West, and South. Customer sales data are available for the years 2011 through 2014.</a:t>
            </a:r>
            <a:endParaRPr lang="en-DK" dirty="0">
              <a:solidFill>
                <a:schemeClr val="tx1"/>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50507A1C-569C-7A5F-CC74-2264B2872A86}"/>
              </a:ext>
            </a:extLst>
          </p:cNvPr>
          <p:cNvSpPr txBox="1">
            <a:spLocks/>
          </p:cNvSpPr>
          <p:nvPr/>
        </p:nvSpPr>
        <p:spPr>
          <a:xfrm>
            <a:off x="1755154" y="192326"/>
            <a:ext cx="8825658" cy="861420"/>
          </a:xfrm>
          <a:prstGeom prst="rect">
            <a:avLst/>
          </a:prstGeom>
          <a:noFill/>
          <a:ln>
            <a:noFill/>
          </a:ln>
        </p:spPr>
        <p:txBody>
          <a:bodyPr spcFirstLastPara="1" wrap="square" lIns="121875" tIns="121875" rIns="121875" bIns="121875"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0"/>
              </a:spcBef>
              <a:spcAft>
                <a:spcPts val="0"/>
              </a:spcAft>
              <a:buClr>
                <a:schemeClr val="dk1"/>
              </a:buClr>
              <a:buSzPts val="2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15000"/>
              </a:lnSpc>
              <a:spcBef>
                <a:spcPts val="56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lnSpc>
                <a:spcPct val="115000"/>
              </a:lnSpc>
              <a:spcBef>
                <a:spcPts val="16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115000"/>
              </a:lnSpc>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lnSpc>
                <a:spcPct val="115000"/>
              </a:lnSpc>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algn="ctr"/>
            <a:r>
              <a:rPr lang="en-GB" sz="4000" b="1" dirty="0">
                <a:latin typeface="Times New Roman" panose="02020603050405020304" pitchFamily="18" charset="0"/>
                <a:cs typeface="Times New Roman" panose="02020603050405020304" pitchFamily="18" charset="0"/>
              </a:rPr>
              <a:t>INTRODUCTION</a:t>
            </a:r>
            <a:endParaRPr lang="en-DK"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5959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48D2597-103E-D508-317A-BEE0FA43F6D9}"/>
              </a:ext>
            </a:extLst>
          </p:cNvPr>
          <p:cNvPicPr>
            <a:picLocks noChangeAspect="1"/>
          </p:cNvPicPr>
          <p:nvPr/>
        </p:nvPicPr>
        <p:blipFill rotWithShape="1">
          <a:blip r:embed="rId3"/>
          <a:srcRect l="5634" r="13823" b="14383"/>
          <a:stretch/>
        </p:blipFill>
        <p:spPr>
          <a:xfrm>
            <a:off x="7438810" y="1528780"/>
            <a:ext cx="4184649" cy="4729146"/>
          </a:xfrm>
          <a:prstGeom prst="rect">
            <a:avLst/>
          </a:prstGeom>
          <a:noFill/>
          <a:ln>
            <a:noFill/>
          </a:ln>
        </p:spPr>
      </p:pic>
      <p:sp>
        <p:nvSpPr>
          <p:cNvPr id="5" name="Title 5">
            <a:extLst>
              <a:ext uri="{FF2B5EF4-FFF2-40B4-BE49-F238E27FC236}">
                <a16:creationId xmlns:a16="http://schemas.microsoft.com/office/drawing/2014/main" id="{49138707-87CB-8AC7-BFD2-27101C7FD8B3}"/>
              </a:ext>
            </a:extLst>
          </p:cNvPr>
          <p:cNvSpPr txBox="1">
            <a:spLocks/>
          </p:cNvSpPr>
          <p:nvPr/>
        </p:nvSpPr>
        <p:spPr>
          <a:xfrm>
            <a:off x="0" y="1257300"/>
            <a:ext cx="4750016" cy="1166815"/>
          </a:xfrm>
          <a:prstGeom prst="rect">
            <a:avLst/>
          </a:prstGeom>
        </p:spPr>
        <p:txBody>
          <a:bodyPr spcFirstLastPara="1" vert="horz" wrap="square" lIns="91416" tIns="45708" rIns="91416" bIns="45708"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kern="1200" dirty="0">
                <a:solidFill>
                  <a:schemeClr val="tx1"/>
                </a:solidFill>
                <a:latin typeface="Times New Roman" panose="02020603050405020304" pitchFamily="18" charset="0"/>
                <a:ea typeface="+mj-ea"/>
                <a:cs typeface="Times New Roman" panose="02020603050405020304" pitchFamily="18" charset="0"/>
              </a:rPr>
              <a:t>Detailed Fact Table</a:t>
            </a:r>
          </a:p>
        </p:txBody>
      </p:sp>
      <p:pic>
        <p:nvPicPr>
          <p:cNvPr id="6" name="Content Placeholder 8">
            <a:extLst>
              <a:ext uri="{FF2B5EF4-FFF2-40B4-BE49-F238E27FC236}">
                <a16:creationId xmlns:a16="http://schemas.microsoft.com/office/drawing/2014/main" id="{7710CAC8-4C2F-3C87-ED4D-87A3F6D1A96B}"/>
              </a:ext>
            </a:extLst>
          </p:cNvPr>
          <p:cNvPicPr>
            <a:picLocks noChangeAspect="1"/>
          </p:cNvPicPr>
          <p:nvPr/>
        </p:nvPicPr>
        <p:blipFill>
          <a:blip r:embed="rId4"/>
          <a:stretch>
            <a:fillRect/>
          </a:stretch>
        </p:blipFill>
        <p:spPr>
          <a:xfrm>
            <a:off x="407722" y="2480256"/>
            <a:ext cx="3005034" cy="3579524"/>
          </a:xfrm>
          <a:prstGeom prst="rect">
            <a:avLst/>
          </a:prstGeom>
          <a:noFill/>
          <a:ln>
            <a:noFill/>
          </a:ln>
        </p:spPr>
      </p:pic>
      <p:sp>
        <p:nvSpPr>
          <p:cNvPr id="7" name="Title 5">
            <a:extLst>
              <a:ext uri="{FF2B5EF4-FFF2-40B4-BE49-F238E27FC236}">
                <a16:creationId xmlns:a16="http://schemas.microsoft.com/office/drawing/2014/main" id="{DE1B4B02-19A0-33DD-A5F4-DB36DC641CF3}"/>
              </a:ext>
            </a:extLst>
          </p:cNvPr>
          <p:cNvSpPr txBox="1">
            <a:spLocks/>
          </p:cNvSpPr>
          <p:nvPr/>
        </p:nvSpPr>
        <p:spPr>
          <a:xfrm>
            <a:off x="7038975" y="461960"/>
            <a:ext cx="4750016" cy="1166815"/>
          </a:xfrm>
          <a:prstGeom prst="rect">
            <a:avLst/>
          </a:prstGeom>
        </p:spPr>
        <p:txBody>
          <a:bodyPr spcFirstLastPara="1" vert="horz" wrap="square" lIns="91416" tIns="45708" rIns="91416" bIns="45708"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kern="1200" dirty="0">
                <a:solidFill>
                  <a:schemeClr val="tx1"/>
                </a:solidFill>
                <a:latin typeface="Times New Roman" panose="02020603050405020304" pitchFamily="18" charset="0"/>
                <a:ea typeface="+mj-ea"/>
                <a:cs typeface="Times New Roman" panose="02020603050405020304" pitchFamily="18" charset="0"/>
              </a:rPr>
              <a:t>Star Schema</a:t>
            </a:r>
          </a:p>
        </p:txBody>
      </p:sp>
      <p:sp>
        <p:nvSpPr>
          <p:cNvPr id="8" name="TextBox 7">
            <a:extLst>
              <a:ext uri="{FF2B5EF4-FFF2-40B4-BE49-F238E27FC236}">
                <a16:creationId xmlns:a16="http://schemas.microsoft.com/office/drawing/2014/main" id="{F1D6EBA2-DA85-BE5A-61FB-AA4A5E272EFD}"/>
              </a:ext>
            </a:extLst>
          </p:cNvPr>
          <p:cNvSpPr txBox="1"/>
          <p:nvPr/>
        </p:nvSpPr>
        <p:spPr>
          <a:xfrm>
            <a:off x="3650882" y="3061276"/>
            <a:ext cx="3492868" cy="739199"/>
          </a:xfrm>
          <a:prstGeom prst="rect">
            <a:avLst/>
          </a:prstGeom>
        </p:spPr>
        <p:txBody>
          <a:bodyPr vert="horz" lIns="91440" tIns="45720" rIns="91440" bIns="45720" rtlCol="0" anchor="t">
            <a:normAutofit/>
          </a:bodyPr>
          <a:lstStyle/>
          <a:p>
            <a:pPr>
              <a:lnSpc>
                <a:spcPct val="90000"/>
              </a:lnSpc>
              <a:spcAft>
                <a:spcPts val="600"/>
              </a:spcAft>
            </a:pPr>
            <a:r>
              <a:rPr lang="en-US" dirty="0">
                <a:latin typeface="Times New Roman" panose="02020603050405020304" pitchFamily="18" charset="0"/>
                <a:cs typeface="Times New Roman" panose="02020603050405020304" pitchFamily="18" charset="0"/>
              </a:rPr>
              <a:t>Dimensions are the key aspects related to a fact table and where the data is extracted for most of the elements of the fact tables.</a:t>
            </a:r>
          </a:p>
        </p:txBody>
      </p:sp>
    </p:spTree>
    <p:extLst>
      <p:ext uri="{BB962C8B-B14F-4D97-AF65-F5344CB8AC3E}">
        <p14:creationId xmlns:p14="http://schemas.microsoft.com/office/powerpoint/2010/main" val="218840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31BE4608-A344-C167-1F3D-E712C4D04D84}"/>
              </a:ext>
            </a:extLst>
          </p:cNvPr>
          <p:cNvGraphicFramePr>
            <a:graphicFrameLocks noGrp="1"/>
          </p:cNvGraphicFramePr>
          <p:nvPr>
            <p:extLst>
              <p:ext uri="{D42A27DB-BD31-4B8C-83A1-F6EECF244321}">
                <p14:modId xmlns:p14="http://schemas.microsoft.com/office/powerpoint/2010/main" val="1969545376"/>
              </p:ext>
            </p:extLst>
          </p:nvPr>
        </p:nvGraphicFramePr>
        <p:xfrm>
          <a:off x="-1" y="1538892"/>
          <a:ext cx="12188825" cy="4778830"/>
        </p:xfrm>
        <a:graphic>
          <a:graphicData uri="http://schemas.openxmlformats.org/drawingml/2006/table">
            <a:tbl>
              <a:tblPr firstRow="1" bandRow="1"/>
              <a:tblGrid>
                <a:gridCol w="2673005">
                  <a:extLst>
                    <a:ext uri="{9D8B030D-6E8A-4147-A177-3AD203B41FA5}">
                      <a16:colId xmlns:a16="http://schemas.microsoft.com/office/drawing/2014/main" val="4081897273"/>
                    </a:ext>
                  </a:extLst>
                </a:gridCol>
                <a:gridCol w="2686645">
                  <a:extLst>
                    <a:ext uri="{9D8B030D-6E8A-4147-A177-3AD203B41FA5}">
                      <a16:colId xmlns:a16="http://schemas.microsoft.com/office/drawing/2014/main" val="993626454"/>
                    </a:ext>
                  </a:extLst>
                </a:gridCol>
                <a:gridCol w="2071265">
                  <a:extLst>
                    <a:ext uri="{9D8B030D-6E8A-4147-A177-3AD203B41FA5}">
                      <a16:colId xmlns:a16="http://schemas.microsoft.com/office/drawing/2014/main" val="1087763887"/>
                    </a:ext>
                  </a:extLst>
                </a:gridCol>
                <a:gridCol w="2378955">
                  <a:extLst>
                    <a:ext uri="{9D8B030D-6E8A-4147-A177-3AD203B41FA5}">
                      <a16:colId xmlns:a16="http://schemas.microsoft.com/office/drawing/2014/main" val="2584930280"/>
                    </a:ext>
                  </a:extLst>
                </a:gridCol>
                <a:gridCol w="2378955">
                  <a:extLst>
                    <a:ext uri="{9D8B030D-6E8A-4147-A177-3AD203B41FA5}">
                      <a16:colId xmlns:a16="http://schemas.microsoft.com/office/drawing/2014/main" val="3297810524"/>
                    </a:ext>
                  </a:extLst>
                </a:gridCol>
              </a:tblGrid>
              <a:tr h="608294">
                <a:tc>
                  <a:txBody>
                    <a:bodyPr/>
                    <a:lstStyle>
                      <a:lvl1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Name</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63334"/>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Description</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63334"/>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Cardinality</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63334"/>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Slow Changing Dimension Policy</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63334"/>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bg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Sample Values</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63334"/>
                    </a:solidFill>
                  </a:tcPr>
                </a:tc>
                <a:extLst>
                  <a:ext uri="{0D108BD9-81ED-4DB2-BD59-A6C34878D82A}">
                    <a16:rowId xmlns:a16="http://schemas.microsoft.com/office/drawing/2014/main" val="1748140623"/>
                  </a:ext>
                </a:extLst>
              </a:tr>
              <a:tr h="6082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b="1" dirty="0">
                          <a:latin typeface="Times New Roman" panose="02020603050405020304" pitchFamily="18" charset="0"/>
                          <a:cs typeface="Times New Roman" panose="02020603050405020304" pitchFamily="18" charset="0"/>
                        </a:rPr>
                        <a:t>Product ID</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a:latin typeface="Times New Roman" panose="02020603050405020304" pitchFamily="18" charset="0"/>
                          <a:cs typeface="Times New Roman" panose="02020603050405020304" pitchFamily="18" charset="0"/>
                        </a:rPr>
                        <a:t>Product Number is a unique value to identify a product/item.</a:t>
                      </a:r>
                      <a:endParaRPr lang="en-US" sz="1400" dirty="0">
                        <a:latin typeface="Times New Roman" panose="02020603050405020304" pitchFamily="18" charset="0"/>
                        <a:cs typeface="Times New Roman" panose="02020603050405020304" pitchFamily="18" charset="0"/>
                      </a:endParaRP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9990+</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No Update</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SAA-SA-00000000</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5316995"/>
                  </a:ext>
                </a:extLst>
              </a:tr>
              <a:tr h="6082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b="1" dirty="0">
                          <a:latin typeface="Times New Roman" panose="02020603050405020304" pitchFamily="18" charset="0"/>
                          <a:cs typeface="Times New Roman" panose="02020603050405020304" pitchFamily="18" charset="0"/>
                        </a:rPr>
                        <a:t>Sales</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The number of a product's sales</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Type 2</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2876827"/>
                  </a:ext>
                </a:extLst>
              </a:tr>
              <a:tr h="6082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b="1" dirty="0">
                          <a:latin typeface="Times New Roman" panose="02020603050405020304" pitchFamily="18" charset="0"/>
                          <a:cs typeface="Times New Roman" panose="02020603050405020304" pitchFamily="18" charset="0"/>
                        </a:rPr>
                        <a:t>Profit</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a:latin typeface="Times New Roman" panose="02020603050405020304" pitchFamily="18" charset="0"/>
                          <a:cs typeface="Times New Roman" panose="02020603050405020304" pitchFamily="18" charset="0"/>
                        </a:rPr>
                        <a:t>Profit made from the sale of an item</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Type 2</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3202906"/>
                  </a:ext>
                </a:extLst>
              </a:tr>
              <a:tr h="6082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b="1" dirty="0">
                          <a:latin typeface="Times New Roman" panose="02020603050405020304" pitchFamily="18" charset="0"/>
                          <a:cs typeface="Times New Roman" panose="02020603050405020304" pitchFamily="18" charset="0"/>
                        </a:rPr>
                        <a:t>Item Category</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a:latin typeface="Times New Roman" panose="02020603050405020304" pitchFamily="18" charset="0"/>
                          <a:cs typeface="Times New Roman" panose="02020603050405020304" pitchFamily="18" charset="0"/>
                        </a:rPr>
                        <a:t>Item category describes the type of an item.</a:t>
                      </a:r>
                      <a:endParaRPr lang="en-US" sz="1400" dirty="0">
                        <a:latin typeface="Times New Roman" panose="02020603050405020304" pitchFamily="18" charset="0"/>
                        <a:cs typeface="Times New Roman" panose="02020603050405020304" pitchFamily="18" charset="0"/>
                      </a:endParaRP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3</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Type 1</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Furniture, Office Supplies, Technology</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9517507"/>
                  </a:ext>
                </a:extLst>
              </a:tr>
              <a:tr h="6082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b="1" dirty="0">
                          <a:latin typeface="Times New Roman" panose="02020603050405020304" pitchFamily="18" charset="0"/>
                          <a:cs typeface="Times New Roman" panose="02020603050405020304" pitchFamily="18" charset="0"/>
                        </a:rPr>
                        <a:t>Item Subcategory</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Item Subcategory is to define a type of an item within the category.</a:t>
                      </a:r>
                    </a:p>
                    <a:p>
                      <a:pPr algn="ctr"/>
                      <a:endParaRPr lang="en-US" sz="1400" dirty="0">
                        <a:latin typeface="Times New Roman" panose="02020603050405020304" pitchFamily="18" charset="0"/>
                        <a:cs typeface="Times New Roman" panose="02020603050405020304" pitchFamily="18" charset="0"/>
                      </a:endParaRP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17</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Type 1</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Bookcases, Chairs, Labels, Tables, Storage etc.</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504415"/>
                  </a:ext>
                </a:extLst>
              </a:tr>
              <a:tr h="6082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b="1" dirty="0">
                          <a:latin typeface="Times New Roman" panose="02020603050405020304" pitchFamily="18" charset="0"/>
                          <a:cs typeface="Times New Roman" panose="02020603050405020304" pitchFamily="18" charset="0"/>
                        </a:rPr>
                        <a:t>Ship Mode</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Mode of Shipping</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4</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Type 1</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ctr"/>
                      <a:r>
                        <a:rPr lang="en-US" sz="1400" dirty="0">
                          <a:latin typeface="Times New Roman" panose="02020603050405020304" pitchFamily="18" charset="0"/>
                          <a:cs typeface="Times New Roman" panose="02020603050405020304" pitchFamily="18" charset="0"/>
                        </a:rPr>
                        <a:t>First Class, Same Day, Second Class, Standard Class.</a:t>
                      </a:r>
                    </a:p>
                  </a:txBody>
                  <a:tcPr marL="121920" marR="121920" marT="60960" marB="609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7782199"/>
                  </a:ext>
                </a:extLst>
              </a:tr>
            </a:tbl>
          </a:graphicData>
        </a:graphic>
      </p:graphicFrame>
      <p:sp>
        <p:nvSpPr>
          <p:cNvPr id="4" name="Title 1">
            <a:extLst>
              <a:ext uri="{FF2B5EF4-FFF2-40B4-BE49-F238E27FC236}">
                <a16:creationId xmlns:a16="http://schemas.microsoft.com/office/drawing/2014/main" id="{D4F0EE2F-9A62-BC06-D00A-7F42B79D1B99}"/>
              </a:ext>
            </a:extLst>
          </p:cNvPr>
          <p:cNvSpPr txBox="1">
            <a:spLocks/>
          </p:cNvSpPr>
          <p:nvPr/>
        </p:nvSpPr>
        <p:spPr>
          <a:xfrm>
            <a:off x="2267925" y="112724"/>
            <a:ext cx="8616800" cy="12588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a:solidFill>
                  <a:schemeClr val="tx1"/>
                </a:solidFill>
                <a:latin typeface="Times New Roman" panose="02020603050405020304" pitchFamily="18" charset="0"/>
                <a:ea typeface="Georgia"/>
                <a:cs typeface="Times New Roman" panose="02020603050405020304" pitchFamily="18" charset="0"/>
                <a:sym typeface="Georgia"/>
              </a:rPr>
              <a:t>Dimension Attribute Detailed Description: Item Dimension</a:t>
            </a:r>
            <a:endParaRPr lang="en-US" sz="4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156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Title 1">
            <a:extLst>
              <a:ext uri="{FF2B5EF4-FFF2-40B4-BE49-F238E27FC236}">
                <a16:creationId xmlns:a16="http://schemas.microsoft.com/office/drawing/2014/main" id="{2EE29BD3-0DE7-7B8B-2607-1FD1263F617E}"/>
              </a:ext>
            </a:extLst>
          </p:cNvPr>
          <p:cNvSpPr txBox="1">
            <a:spLocks/>
          </p:cNvSpPr>
          <p:nvPr/>
        </p:nvSpPr>
        <p:spPr>
          <a:xfrm>
            <a:off x="2297957" y="-1"/>
            <a:ext cx="8614556" cy="120967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a:solidFill>
                  <a:schemeClr val="tx1"/>
                </a:solidFill>
                <a:latin typeface="Times New Roman" panose="02020603050405020304" pitchFamily="18" charset="0"/>
                <a:ea typeface="Georgia"/>
                <a:cs typeface="Times New Roman" panose="02020603050405020304" pitchFamily="18" charset="0"/>
                <a:sym typeface="Georgia"/>
              </a:rPr>
              <a:t>Detailed Dimension table Diagram: Item Dimension</a:t>
            </a:r>
            <a:endParaRPr lang="en-US" sz="4000" b="1" dirty="0">
              <a:solidFill>
                <a:schemeClr val="tx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F9884E0B-861F-8B54-AE7E-82ED0249ABBC}"/>
              </a:ext>
            </a:extLst>
          </p:cNvPr>
          <p:cNvGrpSpPr/>
          <p:nvPr/>
        </p:nvGrpSpPr>
        <p:grpSpPr>
          <a:xfrm>
            <a:off x="1543050" y="1724025"/>
            <a:ext cx="8905875" cy="3795766"/>
            <a:chOff x="1844297" y="1635071"/>
            <a:chExt cx="7225957" cy="3013439"/>
          </a:xfrm>
        </p:grpSpPr>
        <p:sp>
          <p:nvSpPr>
            <p:cNvPr id="20" name="Rectangle 19">
              <a:extLst>
                <a:ext uri="{FF2B5EF4-FFF2-40B4-BE49-F238E27FC236}">
                  <a16:creationId xmlns:a16="http://schemas.microsoft.com/office/drawing/2014/main" id="{90F7491E-5D1A-A527-1F3C-6381A43BD060}"/>
                </a:ext>
              </a:extLst>
            </p:cNvPr>
            <p:cNvSpPr/>
            <p:nvPr/>
          </p:nvSpPr>
          <p:spPr>
            <a:xfrm>
              <a:off x="4269783" y="1635071"/>
              <a:ext cx="1232115" cy="309966"/>
            </a:xfrm>
            <a:prstGeom prst="rect">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Product ID</a:t>
              </a:r>
            </a:p>
          </p:txBody>
        </p:sp>
        <p:sp>
          <p:nvSpPr>
            <p:cNvPr id="21" name="Rectangle 20">
              <a:extLst>
                <a:ext uri="{FF2B5EF4-FFF2-40B4-BE49-F238E27FC236}">
                  <a16:creationId xmlns:a16="http://schemas.microsoft.com/office/drawing/2014/main" id="{FB94EFBD-5D4A-900E-6FE2-A674C85859C3}"/>
                </a:ext>
              </a:extLst>
            </p:cNvPr>
            <p:cNvSpPr/>
            <p:nvPr/>
          </p:nvSpPr>
          <p:spPr>
            <a:xfrm>
              <a:off x="7419685" y="2678663"/>
              <a:ext cx="1650569" cy="317715"/>
            </a:xfrm>
            <a:prstGeom prst="rect">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Sales</a:t>
              </a:r>
            </a:p>
          </p:txBody>
        </p:sp>
        <p:sp>
          <p:nvSpPr>
            <p:cNvPr id="22" name="Rectangle 21">
              <a:extLst>
                <a:ext uri="{FF2B5EF4-FFF2-40B4-BE49-F238E27FC236}">
                  <a16:creationId xmlns:a16="http://schemas.microsoft.com/office/drawing/2014/main" id="{860A8781-D4C5-61CB-383F-799BCA62A65C}"/>
                </a:ext>
              </a:extLst>
            </p:cNvPr>
            <p:cNvSpPr/>
            <p:nvPr/>
          </p:nvSpPr>
          <p:spPr>
            <a:xfrm>
              <a:off x="7079369" y="3521651"/>
              <a:ext cx="1008512" cy="291039"/>
            </a:xfrm>
            <a:prstGeom prst="rect">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Profit</a:t>
              </a:r>
            </a:p>
          </p:txBody>
        </p:sp>
        <p:sp>
          <p:nvSpPr>
            <p:cNvPr id="23" name="Rectangle 22">
              <a:extLst>
                <a:ext uri="{FF2B5EF4-FFF2-40B4-BE49-F238E27FC236}">
                  <a16:creationId xmlns:a16="http://schemas.microsoft.com/office/drawing/2014/main" id="{A0D0B76D-B4A4-C1FE-6271-155BA73BF0A1}"/>
                </a:ext>
              </a:extLst>
            </p:cNvPr>
            <p:cNvSpPr/>
            <p:nvPr/>
          </p:nvSpPr>
          <p:spPr>
            <a:xfrm>
              <a:off x="2255003" y="2537623"/>
              <a:ext cx="1751308" cy="309967"/>
            </a:xfrm>
            <a:prstGeom prst="rect">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Item Category</a:t>
              </a:r>
            </a:p>
          </p:txBody>
        </p:sp>
        <p:sp>
          <p:nvSpPr>
            <p:cNvPr id="24" name="Rectangle 23">
              <a:extLst>
                <a:ext uri="{FF2B5EF4-FFF2-40B4-BE49-F238E27FC236}">
                  <a16:creationId xmlns:a16="http://schemas.microsoft.com/office/drawing/2014/main" id="{FC71AC8F-F492-2025-2F07-D1C88A7DEA9E}"/>
                </a:ext>
              </a:extLst>
            </p:cNvPr>
            <p:cNvSpPr/>
            <p:nvPr/>
          </p:nvSpPr>
          <p:spPr>
            <a:xfrm>
              <a:off x="1844297" y="3429000"/>
              <a:ext cx="2448732" cy="391332"/>
            </a:xfrm>
            <a:prstGeom prst="rect">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Item Subcategory</a:t>
              </a:r>
            </a:p>
          </p:txBody>
        </p:sp>
        <p:sp>
          <p:nvSpPr>
            <p:cNvPr id="25" name="Rectangle 24">
              <a:extLst>
                <a:ext uri="{FF2B5EF4-FFF2-40B4-BE49-F238E27FC236}">
                  <a16:creationId xmlns:a16="http://schemas.microsoft.com/office/drawing/2014/main" id="{A1F019F4-41A3-38BA-1950-F7E994F66735}"/>
                </a:ext>
              </a:extLst>
            </p:cNvPr>
            <p:cNvSpPr/>
            <p:nvPr/>
          </p:nvSpPr>
          <p:spPr>
            <a:xfrm>
              <a:off x="4055047" y="4107483"/>
              <a:ext cx="1826218" cy="291039"/>
            </a:xfrm>
            <a:prstGeom prst="rect">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Ship Mode</a:t>
              </a:r>
            </a:p>
          </p:txBody>
        </p:sp>
        <p:cxnSp>
          <p:nvCxnSpPr>
            <p:cNvPr id="26" name="Straight Connector 25">
              <a:extLst>
                <a:ext uri="{FF2B5EF4-FFF2-40B4-BE49-F238E27FC236}">
                  <a16:creationId xmlns:a16="http://schemas.microsoft.com/office/drawing/2014/main" id="{845BA905-160C-4D78-6625-E2EEF19199CA}"/>
                </a:ext>
              </a:extLst>
            </p:cNvPr>
            <p:cNvCxnSpPr>
              <a:cxnSpLocks/>
              <a:endCxn id="23" idx="0"/>
            </p:cNvCxnSpPr>
            <p:nvPr/>
          </p:nvCxnSpPr>
          <p:spPr>
            <a:xfrm flipH="1">
              <a:off x="3130657" y="1790054"/>
              <a:ext cx="1136239" cy="747569"/>
            </a:xfrm>
            <a:prstGeom prst="line">
              <a:avLst/>
            </a:prstGeom>
            <a:noFill/>
            <a:ln w="9525" cap="flat" cmpd="sng" algn="ctr">
              <a:solidFill>
                <a:srgbClr val="000000">
                  <a:shade val="95000"/>
                  <a:satMod val="105000"/>
                </a:srgbClr>
              </a:solidFill>
              <a:prstDash val="solid"/>
            </a:ln>
            <a:effectLst/>
          </p:spPr>
        </p:cxnSp>
        <p:cxnSp>
          <p:nvCxnSpPr>
            <p:cNvPr id="27" name="Straight Connector 26">
              <a:extLst>
                <a:ext uri="{FF2B5EF4-FFF2-40B4-BE49-F238E27FC236}">
                  <a16:creationId xmlns:a16="http://schemas.microsoft.com/office/drawing/2014/main" id="{7FE43C6E-D842-88AA-4714-F2130A51D9AF}"/>
                </a:ext>
              </a:extLst>
            </p:cNvPr>
            <p:cNvCxnSpPr>
              <a:cxnSpLocks/>
            </p:cNvCxnSpPr>
            <p:nvPr/>
          </p:nvCxnSpPr>
          <p:spPr>
            <a:xfrm>
              <a:off x="3110159" y="2847590"/>
              <a:ext cx="0" cy="581410"/>
            </a:xfrm>
            <a:prstGeom prst="line">
              <a:avLst/>
            </a:prstGeom>
            <a:noFill/>
            <a:ln w="9525" cap="flat" cmpd="sng" algn="ctr">
              <a:solidFill>
                <a:srgbClr val="000000">
                  <a:shade val="95000"/>
                  <a:satMod val="105000"/>
                </a:srgbClr>
              </a:solidFill>
              <a:prstDash val="solid"/>
            </a:ln>
            <a:effectLst/>
          </p:spPr>
        </p:cxnSp>
        <p:cxnSp>
          <p:nvCxnSpPr>
            <p:cNvPr id="28" name="Straight Connector 27">
              <a:extLst>
                <a:ext uri="{FF2B5EF4-FFF2-40B4-BE49-F238E27FC236}">
                  <a16:creationId xmlns:a16="http://schemas.microsoft.com/office/drawing/2014/main" id="{7846F803-1A96-EC53-A737-709B55E568B3}"/>
                </a:ext>
              </a:extLst>
            </p:cNvPr>
            <p:cNvCxnSpPr>
              <a:cxnSpLocks/>
              <a:endCxn id="22" idx="1"/>
            </p:cNvCxnSpPr>
            <p:nvPr/>
          </p:nvCxnSpPr>
          <p:spPr>
            <a:xfrm>
              <a:off x="5407058" y="1942922"/>
              <a:ext cx="1672311" cy="1724249"/>
            </a:xfrm>
            <a:prstGeom prst="line">
              <a:avLst/>
            </a:prstGeom>
            <a:noFill/>
            <a:ln w="9525" cap="flat" cmpd="sng" algn="ctr">
              <a:solidFill>
                <a:srgbClr val="000000">
                  <a:shade val="95000"/>
                  <a:satMod val="105000"/>
                </a:srgbClr>
              </a:solidFill>
              <a:prstDash val="solid"/>
            </a:ln>
            <a:effectLst/>
          </p:spPr>
        </p:cxnSp>
        <p:cxnSp>
          <p:nvCxnSpPr>
            <p:cNvPr id="29" name="Straight Connector 28">
              <a:extLst>
                <a:ext uri="{FF2B5EF4-FFF2-40B4-BE49-F238E27FC236}">
                  <a16:creationId xmlns:a16="http://schemas.microsoft.com/office/drawing/2014/main" id="{DF47388D-7400-8D2D-3AA7-777CF252B6AD}"/>
                </a:ext>
              </a:extLst>
            </p:cNvPr>
            <p:cNvCxnSpPr>
              <a:cxnSpLocks/>
              <a:stCxn id="20" idx="3"/>
              <a:endCxn id="21" idx="1"/>
            </p:cNvCxnSpPr>
            <p:nvPr/>
          </p:nvCxnSpPr>
          <p:spPr>
            <a:xfrm>
              <a:off x="5501898" y="1790054"/>
              <a:ext cx="1917787" cy="1047467"/>
            </a:xfrm>
            <a:prstGeom prst="line">
              <a:avLst/>
            </a:prstGeom>
            <a:noFill/>
            <a:ln w="9525" cap="flat" cmpd="sng" algn="ctr">
              <a:solidFill>
                <a:srgbClr val="000000">
                  <a:shade val="95000"/>
                  <a:satMod val="105000"/>
                </a:srgbClr>
              </a:solidFill>
              <a:prstDash val="solid"/>
            </a:ln>
            <a:effectLst/>
          </p:spPr>
        </p:cxnSp>
        <p:cxnSp>
          <p:nvCxnSpPr>
            <p:cNvPr id="30" name="Straight Connector 29">
              <a:extLst>
                <a:ext uri="{FF2B5EF4-FFF2-40B4-BE49-F238E27FC236}">
                  <a16:creationId xmlns:a16="http://schemas.microsoft.com/office/drawing/2014/main" id="{D6459565-3C09-0633-B3F5-B18DBAC933CF}"/>
                </a:ext>
              </a:extLst>
            </p:cNvPr>
            <p:cNvCxnSpPr>
              <a:cxnSpLocks/>
              <a:endCxn id="25" idx="0"/>
            </p:cNvCxnSpPr>
            <p:nvPr/>
          </p:nvCxnSpPr>
          <p:spPr>
            <a:xfrm>
              <a:off x="4968156" y="1942922"/>
              <a:ext cx="0" cy="2164561"/>
            </a:xfrm>
            <a:prstGeom prst="line">
              <a:avLst/>
            </a:prstGeom>
            <a:noFill/>
            <a:ln w="9525" cap="flat" cmpd="sng" algn="ctr">
              <a:solidFill>
                <a:srgbClr val="000000">
                  <a:shade val="95000"/>
                  <a:satMod val="105000"/>
                </a:srgbClr>
              </a:solidFill>
              <a:prstDash val="solid"/>
            </a:ln>
            <a:effectLst/>
          </p:spPr>
        </p:cxnSp>
        <p:sp>
          <p:nvSpPr>
            <p:cNvPr id="31" name="TextBox 30">
              <a:extLst>
                <a:ext uri="{FF2B5EF4-FFF2-40B4-BE49-F238E27FC236}">
                  <a16:creationId xmlns:a16="http://schemas.microsoft.com/office/drawing/2014/main" id="{CF9DBD70-713C-4C34-DE08-841A5BA021A1}"/>
                </a:ext>
              </a:extLst>
            </p:cNvPr>
            <p:cNvSpPr txBox="1"/>
            <p:nvPr/>
          </p:nvSpPr>
          <p:spPr>
            <a:xfrm>
              <a:off x="2943796" y="3785848"/>
              <a:ext cx="449445" cy="2579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(17)</a:t>
              </a:r>
            </a:p>
          </p:txBody>
        </p:sp>
        <p:sp>
          <p:nvSpPr>
            <p:cNvPr id="32" name="TextBox 31">
              <a:extLst>
                <a:ext uri="{FF2B5EF4-FFF2-40B4-BE49-F238E27FC236}">
                  <a16:creationId xmlns:a16="http://schemas.microsoft.com/office/drawing/2014/main" id="{38E8A38C-DC8F-A36D-0960-57A9AEC6167A}"/>
                </a:ext>
              </a:extLst>
            </p:cNvPr>
            <p:cNvSpPr txBox="1"/>
            <p:nvPr/>
          </p:nvSpPr>
          <p:spPr>
            <a:xfrm>
              <a:off x="2728711" y="2807405"/>
              <a:ext cx="381448" cy="2579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(3)</a:t>
              </a:r>
            </a:p>
          </p:txBody>
        </p:sp>
        <p:sp>
          <p:nvSpPr>
            <p:cNvPr id="33" name="TextBox 32">
              <a:extLst>
                <a:ext uri="{FF2B5EF4-FFF2-40B4-BE49-F238E27FC236}">
                  <a16:creationId xmlns:a16="http://schemas.microsoft.com/office/drawing/2014/main" id="{099564FC-A829-F338-E220-5986EAA12740}"/>
                </a:ext>
              </a:extLst>
            </p:cNvPr>
            <p:cNvSpPr txBox="1"/>
            <p:nvPr/>
          </p:nvSpPr>
          <p:spPr>
            <a:xfrm>
              <a:off x="4912962" y="4390557"/>
              <a:ext cx="464949" cy="2579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(4)</a:t>
              </a:r>
            </a:p>
          </p:txBody>
        </p:sp>
        <p:sp>
          <p:nvSpPr>
            <p:cNvPr id="34" name="TextBox 33">
              <a:extLst>
                <a:ext uri="{FF2B5EF4-FFF2-40B4-BE49-F238E27FC236}">
                  <a16:creationId xmlns:a16="http://schemas.microsoft.com/office/drawing/2014/main" id="{27B51062-BB5D-D3B8-BF61-6560647F187D}"/>
                </a:ext>
              </a:extLst>
            </p:cNvPr>
            <p:cNvSpPr txBox="1"/>
            <p:nvPr/>
          </p:nvSpPr>
          <p:spPr>
            <a:xfrm>
              <a:off x="4379220" y="1905714"/>
              <a:ext cx="588936" cy="2579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(9994)</a:t>
              </a:r>
            </a:p>
          </p:txBody>
        </p:sp>
      </p:grpSp>
    </p:spTree>
    <p:extLst>
      <p:ext uri="{BB962C8B-B14F-4D97-AF65-F5344CB8AC3E}">
        <p14:creationId xmlns:p14="http://schemas.microsoft.com/office/powerpoint/2010/main" val="231239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Title 1">
            <a:extLst>
              <a:ext uri="{FF2B5EF4-FFF2-40B4-BE49-F238E27FC236}">
                <a16:creationId xmlns:a16="http://schemas.microsoft.com/office/drawing/2014/main" id="{2EE29BD3-0DE7-7B8B-2607-1FD1263F617E}"/>
              </a:ext>
            </a:extLst>
          </p:cNvPr>
          <p:cNvSpPr txBox="1">
            <a:spLocks/>
          </p:cNvSpPr>
          <p:nvPr/>
        </p:nvSpPr>
        <p:spPr>
          <a:xfrm>
            <a:off x="2307790" y="186813"/>
            <a:ext cx="8614556" cy="7079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Times New Roman" panose="02020603050405020304" pitchFamily="18" charset="0"/>
                <a:cs typeface="Times New Roman" panose="02020603050405020304" pitchFamily="18" charset="0"/>
              </a:rPr>
              <a:t>Confirmed Dimension</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66A3B1E-9478-B579-B37C-D5DCC2A05080}"/>
              </a:ext>
            </a:extLst>
          </p:cNvPr>
          <p:cNvSpPr>
            <a:spLocks noGrp="1"/>
          </p:cNvSpPr>
          <p:nvPr>
            <p:ph type="body" idx="1"/>
          </p:nvPr>
        </p:nvSpPr>
        <p:spPr>
          <a:xfrm>
            <a:off x="0" y="1353536"/>
            <a:ext cx="12188825" cy="3084125"/>
          </a:xfrm>
        </p:spPr>
        <p:txBody>
          <a:bodyPr>
            <a:normAutofit/>
          </a:bodyPr>
          <a:lstStyle/>
          <a:p>
            <a:r>
              <a:rPr lang="en-US" sz="2000" b="0" i="0" dirty="0">
                <a:solidFill>
                  <a:srgbClr val="231F20"/>
                </a:solidFill>
                <a:effectLst/>
                <a:latin typeface="Times New Roman" panose="02020603050405020304" pitchFamily="18" charset="0"/>
                <a:cs typeface="Times New Roman" panose="02020603050405020304" pitchFamily="18" charset="0"/>
              </a:rPr>
              <a:t>Dimension tables </a:t>
            </a:r>
            <a:r>
              <a:rPr lang="en-US" sz="2000" b="0" i="1" dirty="0">
                <a:solidFill>
                  <a:srgbClr val="231F20"/>
                </a:solidFill>
                <a:effectLst/>
                <a:latin typeface="Times New Roman" panose="02020603050405020304" pitchFamily="18" charset="0"/>
                <a:cs typeface="Times New Roman" panose="02020603050405020304" pitchFamily="18" charset="0"/>
              </a:rPr>
              <a:t>conform </a:t>
            </a:r>
            <a:r>
              <a:rPr lang="en-US" sz="2000" b="0" i="0" dirty="0">
                <a:solidFill>
                  <a:srgbClr val="231F20"/>
                </a:solidFill>
                <a:effectLst/>
                <a:latin typeface="Times New Roman" panose="02020603050405020304" pitchFamily="18" charset="0"/>
                <a:cs typeface="Times New Roman" panose="02020603050405020304" pitchFamily="18" charset="0"/>
              </a:rPr>
              <a:t>when attributes in separate dimension tables have the same column names and domain contents. Information from separate fact tables can be combined in a single report using conformed dimension attributes associated with each fact table.</a:t>
            </a:r>
          </a:p>
          <a:p>
            <a:r>
              <a:rPr lang="en-US" sz="2000" b="0" i="0" dirty="0">
                <a:solidFill>
                  <a:srgbClr val="2E2E2E"/>
                </a:solidFill>
                <a:effectLst/>
                <a:latin typeface="Times New Roman" panose="02020603050405020304" pitchFamily="18" charset="0"/>
                <a:cs typeface="Times New Roman" panose="02020603050405020304" pitchFamily="18" charset="0"/>
              </a:rPr>
              <a:t>The conformed </a:t>
            </a:r>
            <a:r>
              <a:rPr lang="en-US" sz="2000" dirty="0">
                <a:solidFill>
                  <a:srgbClr val="2E2E2E"/>
                </a:solidFill>
                <a:latin typeface="Times New Roman" panose="02020603050405020304" pitchFamily="18" charset="0"/>
                <a:cs typeface="Times New Roman" panose="02020603050405020304" pitchFamily="18" charset="0"/>
              </a:rPr>
              <a:t>dimensions approach tied disparate data marts into a logical “single version of the truth” without needing a </a:t>
            </a:r>
            <a:r>
              <a:rPr lang="en-US" sz="2000" dirty="0">
                <a:solidFill>
                  <a:srgbClr val="2E2E2E"/>
                </a:solidFill>
                <a:latin typeface="Times New Roman" panose="02020603050405020304" pitchFamily="18" charset="0"/>
                <a:cs typeface="Times New Roman" panose="02020603050405020304" pitchFamily="18" charset="0"/>
                <a:hlinkClick r:id="rId3" tooltip="Learn more about DW from ScienceDirect's AI-generated Topic Pages">
                  <a:extLst>
                    <a:ext uri="{A12FA001-AC4F-418D-AE19-62706E023703}">
                      <ahyp:hlinkClr xmlns:ahyp="http://schemas.microsoft.com/office/drawing/2018/hyperlinkcolor" val="tx"/>
                    </a:ext>
                  </a:extLst>
                </a:hlinkClick>
              </a:rPr>
              <a:t>D</a:t>
            </a:r>
            <a:r>
              <a:rPr lang="en-US" sz="2000" dirty="0">
                <a:solidFill>
                  <a:srgbClr val="2E2E2E"/>
                </a:solidFill>
                <a:latin typeface="Times New Roman" panose="02020603050405020304" pitchFamily="18" charset="0"/>
                <a:cs typeface="Times New Roman" panose="02020603050405020304" pitchFamily="18" charset="0"/>
              </a:rPr>
              <a:t>ata Warehouse.</a:t>
            </a:r>
          </a:p>
          <a:p>
            <a:r>
              <a:rPr lang="en-US" sz="2000" dirty="0">
                <a:solidFill>
                  <a:srgbClr val="2E2E2E"/>
                </a:solidFill>
                <a:latin typeface="Times New Roman" panose="02020603050405020304" pitchFamily="18" charset="0"/>
                <a:cs typeface="Times New Roman" panose="02020603050405020304" pitchFamily="18" charset="0"/>
              </a:rPr>
              <a:t>The data</a:t>
            </a:r>
            <a:r>
              <a:rPr lang="en-US" sz="2000" b="0" i="0" dirty="0">
                <a:solidFill>
                  <a:srgbClr val="2E2E2E"/>
                </a:solidFill>
                <a:effectLst/>
                <a:latin typeface="Times New Roman" panose="02020603050405020304" pitchFamily="18" charset="0"/>
                <a:cs typeface="Times New Roman" panose="02020603050405020304" pitchFamily="18" charset="0"/>
              </a:rPr>
              <a:t> needs to be either instance for instance identical, or derivable one from the other as, for example, when one set of data is a summarization of the other.</a:t>
            </a:r>
            <a:endParaRPr lang="en-US" b="0" i="0" dirty="0">
              <a:solidFill>
                <a:srgbClr val="2E2E2E"/>
              </a:solidFill>
              <a:effectLst/>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977B3065-94DE-4DAE-19CA-655FF27F4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5836" y="3962401"/>
            <a:ext cx="4410285" cy="2260884"/>
          </a:xfrm>
          <a:prstGeom prst="rect">
            <a:avLst/>
          </a:prstGeom>
        </p:spPr>
      </p:pic>
    </p:spTree>
    <p:extLst>
      <p:ext uri="{BB962C8B-B14F-4D97-AF65-F5344CB8AC3E}">
        <p14:creationId xmlns:p14="http://schemas.microsoft.com/office/powerpoint/2010/main" val="388721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Title 1">
            <a:extLst>
              <a:ext uri="{FF2B5EF4-FFF2-40B4-BE49-F238E27FC236}">
                <a16:creationId xmlns:a16="http://schemas.microsoft.com/office/drawing/2014/main" id="{2EE29BD3-0DE7-7B8B-2607-1FD1263F617E}"/>
              </a:ext>
            </a:extLst>
          </p:cNvPr>
          <p:cNvSpPr txBox="1">
            <a:spLocks/>
          </p:cNvSpPr>
          <p:nvPr/>
        </p:nvSpPr>
        <p:spPr>
          <a:xfrm>
            <a:off x="2307790" y="186813"/>
            <a:ext cx="8614556" cy="7079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Times New Roman" panose="02020603050405020304" pitchFamily="18" charset="0"/>
                <a:cs typeface="Times New Roman" panose="02020603050405020304" pitchFamily="18" charset="0"/>
              </a:rPr>
              <a:t>Confirmed Dimension</a:t>
            </a:r>
            <a:endParaRPr lang="en-US" sz="2800" b="1" dirty="0">
              <a:solidFill>
                <a:schemeClr val="tx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3404F17-49A1-CCD4-E838-80B06FDCB93E}"/>
              </a:ext>
            </a:extLst>
          </p:cNvPr>
          <p:cNvGrpSpPr/>
          <p:nvPr/>
        </p:nvGrpSpPr>
        <p:grpSpPr>
          <a:xfrm>
            <a:off x="1424513" y="4913394"/>
            <a:ext cx="8106105" cy="1003492"/>
            <a:chOff x="1424513" y="4913394"/>
            <a:chExt cx="8106105" cy="1003492"/>
          </a:xfrm>
        </p:grpSpPr>
        <p:sp>
          <p:nvSpPr>
            <p:cNvPr id="10" name="Oval 9">
              <a:extLst>
                <a:ext uri="{FF2B5EF4-FFF2-40B4-BE49-F238E27FC236}">
                  <a16:creationId xmlns:a16="http://schemas.microsoft.com/office/drawing/2014/main" id="{8643D08E-2091-3719-0F22-861CC72BAC85}"/>
                </a:ext>
              </a:extLst>
            </p:cNvPr>
            <p:cNvSpPr/>
            <p:nvPr/>
          </p:nvSpPr>
          <p:spPr>
            <a:xfrm>
              <a:off x="1424513" y="5291243"/>
              <a:ext cx="2021305" cy="625643"/>
            </a:xfrm>
            <a:prstGeom prst="ellipse">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Order date</a:t>
              </a:r>
            </a:p>
          </p:txBody>
        </p:sp>
        <p:sp>
          <p:nvSpPr>
            <p:cNvPr id="11" name="Flowchart: Decision 4">
              <a:extLst>
                <a:ext uri="{FF2B5EF4-FFF2-40B4-BE49-F238E27FC236}">
                  <a16:creationId xmlns:a16="http://schemas.microsoft.com/office/drawing/2014/main" id="{01BD9887-7261-E7E1-30FF-6ACAF9806A85}"/>
                </a:ext>
              </a:extLst>
            </p:cNvPr>
            <p:cNvSpPr/>
            <p:nvPr/>
          </p:nvSpPr>
          <p:spPr>
            <a:xfrm>
              <a:off x="4146420" y="4913394"/>
              <a:ext cx="2692099" cy="913862"/>
            </a:xfrm>
            <a:prstGeom prst="flowChartDecision">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Date &amp; Time</a:t>
              </a:r>
            </a:p>
          </p:txBody>
        </p:sp>
        <p:sp>
          <p:nvSpPr>
            <p:cNvPr id="12" name="Oval 11">
              <a:extLst>
                <a:ext uri="{FF2B5EF4-FFF2-40B4-BE49-F238E27FC236}">
                  <a16:creationId xmlns:a16="http://schemas.microsoft.com/office/drawing/2014/main" id="{48FAE2E9-9348-1B2F-2EBF-C9F813433477}"/>
                </a:ext>
              </a:extLst>
            </p:cNvPr>
            <p:cNvSpPr/>
            <p:nvPr/>
          </p:nvSpPr>
          <p:spPr>
            <a:xfrm>
              <a:off x="7910365" y="5340851"/>
              <a:ext cx="1620253" cy="451975"/>
            </a:xfrm>
            <a:prstGeom prst="ellipse">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3" name="Straight Connector 12">
              <a:extLst>
                <a:ext uri="{FF2B5EF4-FFF2-40B4-BE49-F238E27FC236}">
                  <a16:creationId xmlns:a16="http://schemas.microsoft.com/office/drawing/2014/main" id="{D8BB0417-F952-9B27-E82F-645D108228DC}"/>
                </a:ext>
              </a:extLst>
            </p:cNvPr>
            <p:cNvCxnSpPr>
              <a:cxnSpLocks/>
              <a:endCxn id="11" idx="1"/>
            </p:cNvCxnSpPr>
            <p:nvPr/>
          </p:nvCxnSpPr>
          <p:spPr>
            <a:xfrm flipV="1">
              <a:off x="3451595" y="5370325"/>
              <a:ext cx="694825" cy="212287"/>
            </a:xfrm>
            <a:prstGeom prst="line">
              <a:avLst/>
            </a:prstGeom>
            <a:noFill/>
            <a:ln w="9525" cap="flat" cmpd="sng" algn="ctr">
              <a:solidFill>
                <a:srgbClr val="000000">
                  <a:shade val="95000"/>
                  <a:satMod val="105000"/>
                </a:srgbClr>
              </a:solidFill>
              <a:prstDash val="solid"/>
            </a:ln>
            <a:effectLst/>
          </p:spPr>
        </p:cxnSp>
        <p:cxnSp>
          <p:nvCxnSpPr>
            <p:cNvPr id="14" name="Straight Connector 13">
              <a:extLst>
                <a:ext uri="{FF2B5EF4-FFF2-40B4-BE49-F238E27FC236}">
                  <a16:creationId xmlns:a16="http://schemas.microsoft.com/office/drawing/2014/main" id="{BE2C2CF0-9535-FE9F-1912-AA44F0660983}"/>
                </a:ext>
              </a:extLst>
            </p:cNvPr>
            <p:cNvCxnSpPr>
              <a:cxnSpLocks/>
              <a:stCxn id="11" idx="3"/>
            </p:cNvCxnSpPr>
            <p:nvPr/>
          </p:nvCxnSpPr>
          <p:spPr>
            <a:xfrm>
              <a:off x="6838519" y="5370325"/>
              <a:ext cx="1066069" cy="233740"/>
            </a:xfrm>
            <a:prstGeom prst="line">
              <a:avLst/>
            </a:prstGeom>
            <a:noFill/>
            <a:ln w="9525" cap="flat" cmpd="sng" algn="ctr">
              <a:solidFill>
                <a:srgbClr val="000000">
                  <a:shade val="95000"/>
                  <a:satMod val="105000"/>
                </a:srgbClr>
              </a:solidFill>
              <a:prstDash val="solid"/>
            </a:ln>
            <a:effectLst/>
          </p:spPr>
        </p:cxnSp>
      </p:grpSp>
      <p:sp>
        <p:nvSpPr>
          <p:cNvPr id="15" name="Text Placeholder 2">
            <a:extLst>
              <a:ext uri="{FF2B5EF4-FFF2-40B4-BE49-F238E27FC236}">
                <a16:creationId xmlns:a16="http://schemas.microsoft.com/office/drawing/2014/main" id="{2F760A89-29C6-41C9-5B51-F114E2315DBD}"/>
              </a:ext>
            </a:extLst>
          </p:cNvPr>
          <p:cNvSpPr>
            <a:spLocks noGrp="1"/>
          </p:cNvSpPr>
          <p:nvPr>
            <p:ph type="body" idx="1"/>
          </p:nvPr>
        </p:nvSpPr>
        <p:spPr>
          <a:xfrm>
            <a:off x="248417" y="1395407"/>
            <a:ext cx="11691990" cy="3221732"/>
          </a:xfrm>
        </p:spPr>
        <p:txBody>
          <a:bodyPr>
            <a:normAutofit/>
          </a:bodyPr>
          <a:lstStyle/>
          <a:p>
            <a:pPr indent="0" algn="l">
              <a:buNone/>
            </a:pPr>
            <a:endParaRPr lang="en-US" sz="1800" b="0" i="1" u="sng" dirty="0">
              <a:solidFill>
                <a:srgbClr val="333333"/>
              </a:solidFill>
              <a:effectLst/>
              <a:latin typeface="Times New Roman" panose="02020603050405020304" pitchFamily="18" charset="0"/>
              <a:cs typeface="Times New Roman" panose="02020603050405020304" pitchFamily="18" charset="0"/>
            </a:endParaRPr>
          </a:p>
          <a:p>
            <a:pPr indent="0" algn="l">
              <a:buNone/>
            </a:pPr>
            <a:r>
              <a:rPr lang="en-US" sz="1800" b="0" i="1" u="sng" dirty="0">
                <a:solidFill>
                  <a:srgbClr val="333333"/>
                </a:solidFill>
                <a:effectLst/>
                <a:latin typeface="Times New Roman" panose="02020603050405020304" pitchFamily="18" charset="0"/>
                <a:cs typeface="Times New Roman" panose="02020603050405020304" pitchFamily="18" charset="0"/>
              </a:rPr>
              <a:t>Proposal Dimension</a:t>
            </a:r>
            <a:r>
              <a:rPr lang="en-US" sz="1800" b="0" i="0" dirty="0">
                <a:solidFill>
                  <a:srgbClr val="333333"/>
                </a:solidFill>
                <a:effectLst/>
                <a:latin typeface="Times New Roman" panose="02020603050405020304" pitchFamily="18" charset="0"/>
                <a:cs typeface="Times New Roman" panose="02020603050405020304" pitchFamily="18" charset="0"/>
              </a:rPr>
              <a:t> by Salesperson, Product, Proposal and Proposal Date</a:t>
            </a:r>
          </a:p>
          <a:p>
            <a:pPr algn="l">
              <a:buFont typeface="Arial" panose="020B0604020202020204" pitchFamily="34" charset="0"/>
              <a:buChar char="•"/>
            </a:pPr>
            <a:r>
              <a:rPr lang="en-US" sz="1800" b="0" i="1" u="sng" dirty="0">
                <a:solidFill>
                  <a:srgbClr val="333333"/>
                </a:solidFill>
                <a:effectLst/>
                <a:latin typeface="Times New Roman" panose="02020603050405020304" pitchFamily="18" charset="0"/>
                <a:cs typeface="Times New Roman" panose="02020603050405020304" pitchFamily="18" charset="0"/>
              </a:rPr>
              <a:t>Order Dimension</a:t>
            </a:r>
            <a:r>
              <a:rPr lang="en-US" sz="1800" b="0" i="0" dirty="0">
                <a:solidFill>
                  <a:srgbClr val="333333"/>
                </a:solidFill>
                <a:effectLst/>
                <a:latin typeface="Times New Roman" panose="02020603050405020304" pitchFamily="18" charset="0"/>
                <a:cs typeface="Times New Roman" panose="02020603050405020304" pitchFamily="18" charset="0"/>
              </a:rPr>
              <a:t> by Salesperson, Customer, Product, Contract and Order Date</a:t>
            </a:r>
          </a:p>
          <a:p>
            <a:pPr algn="l">
              <a:buFont typeface="Arial" panose="020B0604020202020204" pitchFamily="34" charset="0"/>
              <a:buChar char="•"/>
            </a:pPr>
            <a:r>
              <a:rPr lang="en-US" sz="1800" b="0" i="1" u="sng" dirty="0">
                <a:solidFill>
                  <a:srgbClr val="333333"/>
                </a:solidFill>
                <a:effectLst/>
                <a:latin typeface="Times New Roman" panose="02020603050405020304" pitchFamily="18" charset="0"/>
                <a:cs typeface="Times New Roman" panose="02020603050405020304" pitchFamily="18" charset="0"/>
              </a:rPr>
              <a:t>Shipping Dimension</a:t>
            </a:r>
            <a:r>
              <a:rPr lang="en-US" sz="1800" b="0" i="0" dirty="0">
                <a:solidFill>
                  <a:srgbClr val="333333"/>
                </a:solidFill>
                <a:effectLst/>
                <a:latin typeface="Times New Roman" panose="02020603050405020304" pitchFamily="18" charset="0"/>
                <a:cs typeface="Times New Roman" panose="02020603050405020304" pitchFamily="18" charset="0"/>
              </a:rPr>
              <a:t> by Salesperson, Customer, Product, Contract, Shipment, Shipper, and Shipment Date</a:t>
            </a:r>
          </a:p>
          <a:p>
            <a:pPr algn="l">
              <a:buFont typeface="Arial" panose="020B0604020202020204" pitchFamily="34" charset="0"/>
              <a:buChar char="•"/>
            </a:pPr>
            <a:r>
              <a:rPr lang="en-US" sz="1800" b="0" i="1" u="sng" dirty="0">
                <a:solidFill>
                  <a:srgbClr val="333333"/>
                </a:solidFill>
                <a:effectLst/>
                <a:latin typeface="Times New Roman" panose="02020603050405020304" pitchFamily="18" charset="0"/>
                <a:cs typeface="Times New Roman" panose="02020603050405020304" pitchFamily="18" charset="0"/>
              </a:rPr>
              <a:t>Return Dimension</a:t>
            </a:r>
            <a:r>
              <a:rPr lang="en-US" sz="1800" b="0" i="0" dirty="0">
                <a:solidFill>
                  <a:srgbClr val="333333"/>
                </a:solidFill>
                <a:effectLst/>
                <a:latin typeface="Times New Roman" panose="02020603050405020304" pitchFamily="18" charset="0"/>
                <a:cs typeface="Times New Roman" panose="02020603050405020304" pitchFamily="18" charset="0"/>
              </a:rPr>
              <a:t> Customer, Product, Contract, Reason and Return Date.</a:t>
            </a:r>
            <a:endParaRPr lang="en-US" sz="1800" dirty="0">
              <a:solidFill>
                <a:srgbClr val="333333"/>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0" i="0" dirty="0">
                <a:solidFill>
                  <a:srgbClr val="333333"/>
                </a:solidFill>
                <a:effectLst/>
                <a:latin typeface="Times New Roman" panose="02020603050405020304" pitchFamily="18" charset="0"/>
                <a:cs typeface="Times New Roman" panose="02020603050405020304" pitchFamily="18" charset="0"/>
              </a:rPr>
              <a:t>All these dimensions have also Date and Time in common as all these tables have a record of these information to function properly to their full extent.</a:t>
            </a:r>
            <a:r>
              <a:rPr lang="en-US" sz="1800" dirty="0">
                <a:solidFill>
                  <a:srgbClr val="333333"/>
                </a:solidFill>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1800" dirty="0">
                <a:solidFill>
                  <a:srgbClr val="333333"/>
                </a:solidFill>
                <a:latin typeface="Times New Roman" panose="02020603050405020304" pitchFamily="18" charset="0"/>
                <a:cs typeface="Times New Roman" panose="02020603050405020304" pitchFamily="18" charset="0"/>
              </a:rPr>
              <a:t>The below diagram actually contains 2 dimensions in common  which are date and time with order date and order tables between the 2 fact tables.</a:t>
            </a:r>
            <a:endParaRPr lang="en-US" sz="1800" b="0" i="0" dirty="0">
              <a:solidFill>
                <a:srgbClr val="333333"/>
              </a:solidFill>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82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Title 1">
            <a:extLst>
              <a:ext uri="{FF2B5EF4-FFF2-40B4-BE49-F238E27FC236}">
                <a16:creationId xmlns:a16="http://schemas.microsoft.com/office/drawing/2014/main" id="{2EE29BD3-0DE7-7B8B-2607-1FD1263F617E}"/>
              </a:ext>
            </a:extLst>
          </p:cNvPr>
          <p:cNvSpPr txBox="1">
            <a:spLocks/>
          </p:cNvSpPr>
          <p:nvPr/>
        </p:nvSpPr>
        <p:spPr>
          <a:xfrm>
            <a:off x="2307790" y="186813"/>
            <a:ext cx="8614556" cy="7079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i="0" dirty="0">
                <a:effectLst/>
                <a:latin typeface="Times New Roman" panose="02020603050405020304" pitchFamily="18" charset="0"/>
                <a:cs typeface="Times New Roman" panose="02020603050405020304" pitchFamily="18" charset="0"/>
              </a:rPr>
              <a:t>Transformation Rules</a:t>
            </a:r>
            <a:endParaRPr lang="en-US" sz="4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6480C6B9-D8D9-1F42-25FC-411FE4494FB0}"/>
              </a:ext>
            </a:extLst>
          </p:cNvPr>
          <p:cNvGraphicFramePr>
            <a:graphicFrameLocks noGrp="1"/>
          </p:cNvGraphicFramePr>
          <p:nvPr>
            <p:extLst>
              <p:ext uri="{D42A27DB-BD31-4B8C-83A1-F6EECF244321}">
                <p14:modId xmlns:p14="http://schemas.microsoft.com/office/powerpoint/2010/main" val="247160845"/>
              </p:ext>
            </p:extLst>
          </p:nvPr>
        </p:nvGraphicFramePr>
        <p:xfrm>
          <a:off x="0" y="1513313"/>
          <a:ext cx="12188825" cy="4838325"/>
        </p:xfrm>
        <a:graphic>
          <a:graphicData uri="http://schemas.openxmlformats.org/drawingml/2006/table">
            <a:tbl>
              <a:tblPr/>
              <a:tblGrid>
                <a:gridCol w="2458065">
                  <a:extLst>
                    <a:ext uri="{9D8B030D-6E8A-4147-A177-3AD203B41FA5}">
                      <a16:colId xmlns:a16="http://schemas.microsoft.com/office/drawing/2014/main" val="2585320276"/>
                    </a:ext>
                  </a:extLst>
                </a:gridCol>
                <a:gridCol w="9730760">
                  <a:extLst>
                    <a:ext uri="{9D8B030D-6E8A-4147-A177-3AD203B41FA5}">
                      <a16:colId xmlns:a16="http://schemas.microsoft.com/office/drawing/2014/main" val="2496578805"/>
                    </a:ext>
                  </a:extLst>
                </a:gridCol>
              </a:tblGrid>
              <a:tr h="623329">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Times New Roman" panose="02020603050405020304" pitchFamily="18" charset="0"/>
                          <a:ea typeface="ＭＳ Ｐゴシック" panose="020B0600070205080204" pitchFamily="34" charset="-128"/>
                          <a:cs typeface="Times New Roman" panose="02020603050405020304" pitchFamily="18" charset="0"/>
                        </a:rPr>
                        <a:t>Rule Type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3A81BA"/>
                    </a:solidFill>
                  </a:tcPr>
                </a:tc>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Times New Roman" panose="02020603050405020304" pitchFamily="18" charset="0"/>
                          <a:ea typeface="ＭＳ Ｐゴシック" panose="020B0600070205080204" pitchFamily="34" charset="-128"/>
                          <a:cs typeface="Times New Roman" panose="02020603050405020304" pitchFamily="18" charset="0"/>
                        </a:rPr>
                        <a:t>Description</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3A81BA"/>
                    </a:solidFill>
                  </a:tcPr>
                </a:tc>
                <a:extLst>
                  <a:ext uri="{0D108BD9-81ED-4DB2-BD59-A6C34878D82A}">
                    <a16:rowId xmlns:a16="http://schemas.microsoft.com/office/drawing/2014/main" val="2550235422"/>
                  </a:ext>
                </a:extLst>
              </a:tr>
              <a:tr h="623329">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Move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5EE"/>
                    </a:solidFill>
                  </a:tcPr>
                </a:tc>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The Source Data and Destination data needs to be same, for example addresses of clients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5EE"/>
                    </a:solidFill>
                  </a:tcPr>
                </a:tc>
                <a:extLst>
                  <a:ext uri="{0D108BD9-81ED-4DB2-BD59-A6C34878D82A}">
                    <a16:rowId xmlns:a16="http://schemas.microsoft.com/office/drawing/2014/main" val="3026637390"/>
                  </a:ext>
                </a:extLst>
              </a:tr>
              <a:tr h="623329">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Transform</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F3F7"/>
                    </a:solidFill>
                  </a:tcPr>
                </a:tc>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The values from the source data are transformed to the values from the targeted data. That is, A will equal B. for example currency exchange for online orders worldwide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F3F7"/>
                    </a:solidFill>
                  </a:tcPr>
                </a:tc>
                <a:extLst>
                  <a:ext uri="{0D108BD9-81ED-4DB2-BD59-A6C34878D82A}">
                    <a16:rowId xmlns:a16="http://schemas.microsoft.com/office/drawing/2014/main" val="928805501"/>
                  </a:ext>
                </a:extLst>
              </a:tr>
              <a:tr h="623329">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Default</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5EE"/>
                    </a:solidFill>
                  </a:tcPr>
                </a:tc>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f there are no values in the Source field. It will Insert the default value in the Target table in such scenarios. For ex the dates if not entered will get the order day dates.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5EE"/>
                    </a:solidFill>
                  </a:tcPr>
                </a:tc>
                <a:extLst>
                  <a:ext uri="{0D108BD9-81ED-4DB2-BD59-A6C34878D82A}">
                    <a16:rowId xmlns:a16="http://schemas.microsoft.com/office/drawing/2014/main" val="2272269061"/>
                  </a:ext>
                </a:extLst>
              </a:tr>
              <a:tr h="734873">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Derive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F3F7"/>
                    </a:solidFill>
                  </a:tcPr>
                </a:tc>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The target value is created by applying the source field value to a rule or arithmetic computation. Adding total orders in the cart, for example, to get a new total.</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F3F7"/>
                    </a:solidFill>
                  </a:tcPr>
                </a:tc>
                <a:extLst>
                  <a:ext uri="{0D108BD9-81ED-4DB2-BD59-A6C34878D82A}">
                    <a16:rowId xmlns:a16="http://schemas.microsoft.com/office/drawing/2014/main" val="1887685580"/>
                  </a:ext>
                </a:extLst>
              </a:tr>
              <a:tr h="875263">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1600" b="0" i="0" u="none" strike="noStrike" cap="none" dirty="0">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sym typeface="Arial"/>
                        </a:rPr>
                        <a:t>Reading master data </a:t>
                      </a:r>
                      <a:br>
                        <a:rPr lang="en-US" sz="1600" dirty="0">
                          <a:latin typeface="Times New Roman" panose="02020603050405020304" pitchFamily="18" charset="0"/>
                          <a:cs typeface="Times New Roman" panose="02020603050405020304" pitchFamily="18" charset="0"/>
                        </a:rPr>
                      </a:br>
                      <a:r>
                        <a:rPr lang="en-US" sz="1600" b="0" i="0" u="none" strike="noStrike" cap="none" dirty="0">
                          <a:solidFill>
                            <a:schemeClr val="tx1"/>
                          </a:solidFill>
                          <a:effectLst/>
                          <a:latin typeface="Times New Roman" panose="02020603050405020304" pitchFamily="18" charset="0"/>
                          <a:ea typeface="ＭＳ Ｐゴシック" panose="020B0600070205080204" pitchFamily="34" charset="-128"/>
                          <a:cs typeface="Times New Roman" panose="02020603050405020304" pitchFamily="18" charset="0"/>
                          <a:sym typeface="Arial"/>
                        </a:rPr>
                        <a:t> </a:t>
                      </a:r>
                      <a:br>
                        <a:rPr lang="en-US" sz="1600" dirty="0">
                          <a:latin typeface="Times New Roman" panose="02020603050405020304" pitchFamily="18" charset="0"/>
                          <a:cs typeface="Times New Roman" panose="02020603050405020304" pitchFamily="18" charset="0"/>
                        </a:rPr>
                      </a:br>
                      <a:endPar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5EE"/>
                    </a:solidFill>
                  </a:tcPr>
                </a:tc>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A field from Source is always referenced to the main database to compare/calculate it to something for example the real time prices/inventory.</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5EE"/>
                    </a:solidFill>
                  </a:tcPr>
                </a:tc>
                <a:extLst>
                  <a:ext uri="{0D108BD9-81ED-4DB2-BD59-A6C34878D82A}">
                    <a16:rowId xmlns:a16="http://schemas.microsoft.com/office/drawing/2014/main" val="1005978048"/>
                  </a:ext>
                </a:extLst>
              </a:tr>
              <a:tr h="734873">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Lookup</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F3F7"/>
                    </a:solidFill>
                  </a:tcPr>
                </a:tc>
                <a:tc>
                  <a:txBody>
                    <a:bodyPr/>
                    <a:lstStyle>
                      <a:lvl1pPr marR="0" algn="l" rtl="0" eaLnBrk="0" hangingPunct="0">
                        <a:lnSpc>
                          <a:spcPct val="100000"/>
                        </a:lnSpc>
                        <a:spcBef>
                          <a:spcPts val="700"/>
                        </a:spcBef>
                        <a:spcAft>
                          <a:spcPts val="0"/>
                        </a:spcAft>
                        <a:buClr>
                          <a:schemeClr val="accent2"/>
                        </a:buClr>
                        <a:buSzPct val="60000"/>
                        <a:buFont typeface="Wingdings" pitchFamily="2" charset="2"/>
                        <a:defRPr sz="2500" b="0" i="0" u="none" strike="noStrike" cap="none">
                          <a:solidFill>
                            <a:schemeClr val="tx1"/>
                          </a:solidFill>
                          <a:latin typeface="Tw Cen MT" panose="020B0602020104020603" pitchFamily="34" charset="77"/>
                          <a:ea typeface="ＭＳ Ｐゴシック" panose="020B0600070205080204" pitchFamily="34" charset="-128"/>
                          <a:sym typeface="Arial"/>
                        </a:defRPr>
                      </a:lvl1pPr>
                      <a:lvl2pPr marL="742950" marR="0" indent="-285750" algn="l" rtl="0" eaLnBrk="0" hangingPunct="0">
                        <a:lnSpc>
                          <a:spcPct val="100000"/>
                        </a:lnSpc>
                        <a:spcBef>
                          <a:spcPts val="550"/>
                        </a:spcBef>
                        <a:spcAft>
                          <a:spcPts val="0"/>
                        </a:spcAft>
                        <a:buClr>
                          <a:schemeClr val="accent1"/>
                        </a:buClr>
                        <a:buSzPct val="70000"/>
                        <a:buFont typeface="Wingdings 2" pitchFamily="2" charset="2"/>
                        <a:defRPr sz="2200" b="0" i="0" u="none" strike="noStrike" cap="none">
                          <a:solidFill>
                            <a:schemeClr val="tx1"/>
                          </a:solidFill>
                          <a:latin typeface="Tw Cen MT" panose="020B0602020104020603" pitchFamily="34" charset="77"/>
                          <a:ea typeface="ＭＳ Ｐゴシック" panose="020B0600070205080204" pitchFamily="34" charset="-128"/>
                          <a:sym typeface="Arial"/>
                        </a:defRPr>
                      </a:lvl2pPr>
                      <a:lvl3pPr marL="1143000" marR="0" indent="-228600" algn="l" rtl="0" eaLnBrk="0" hangingPunct="0">
                        <a:lnSpc>
                          <a:spcPct val="100000"/>
                        </a:lnSpc>
                        <a:spcBef>
                          <a:spcPts val="500"/>
                        </a:spcBef>
                        <a:spcAft>
                          <a:spcPts val="0"/>
                        </a:spcAft>
                        <a:buClr>
                          <a:schemeClr val="accent2"/>
                        </a:buClr>
                        <a:buSzPct val="75000"/>
                        <a:buFont typeface="Wingdings" pitchFamily="2" charset="2"/>
                        <a:defRPr sz="2100" b="0" i="0" u="none" strike="noStrike" cap="none">
                          <a:solidFill>
                            <a:schemeClr val="tx1"/>
                          </a:solidFill>
                          <a:latin typeface="Tw Cen MT" panose="020B0602020104020603" pitchFamily="34" charset="77"/>
                          <a:ea typeface="ＭＳ Ｐゴシック" panose="020B0600070205080204" pitchFamily="34" charset="-128"/>
                          <a:sym typeface="Arial"/>
                        </a:defRPr>
                      </a:lvl3pPr>
                      <a:lvl4pPr marL="1600200" marR="0" indent="-228600" algn="l" rtl="0" eaLnBrk="0" hangingPunct="0">
                        <a:lnSpc>
                          <a:spcPct val="100000"/>
                        </a:lnSpc>
                        <a:spcBef>
                          <a:spcPts val="400"/>
                        </a:spcBef>
                        <a:spcAft>
                          <a:spcPts val="0"/>
                        </a:spcAft>
                        <a:buClr>
                          <a:srgbClr val="A5AB81"/>
                        </a:buClr>
                        <a:buSzPct val="7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4pPr>
                      <a:lvl5pPr marL="2057400" marR="0" indent="-228600" algn="l" rtl="0" eaLnBrk="0" hangingPunct="0">
                        <a:lnSpc>
                          <a:spcPct val="100000"/>
                        </a:lnSpc>
                        <a:spcBef>
                          <a:spcPts val="400"/>
                        </a:spcBef>
                        <a:spcAft>
                          <a:spcPts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5pPr>
                      <a:lvl6pPr marL="25146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6pPr>
                      <a:lvl7pPr marL="29718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7pPr>
                      <a:lvl8pPr marL="34290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8pPr>
                      <a:lvl9pPr marL="3886200" marR="0" indent="-228600" algn="l" rtl="0" eaLnBrk="0" fontAlgn="base" hangingPunct="0">
                        <a:lnSpc>
                          <a:spcPct val="100000"/>
                        </a:lnSpc>
                        <a:spcBef>
                          <a:spcPts val="400"/>
                        </a:spcBef>
                        <a:spcAft>
                          <a:spcPct val="0"/>
                        </a:spcAft>
                        <a:buClr>
                          <a:srgbClr val="D8B25C"/>
                        </a:buClr>
                        <a:buSzPct val="65000"/>
                        <a:buFont typeface="Wingdings" pitchFamily="2" charset="2"/>
                        <a:defRPr sz="1400" b="0" i="0" u="none" strike="noStrike" cap="none">
                          <a:solidFill>
                            <a:schemeClr val="tx1"/>
                          </a:solidFill>
                          <a:latin typeface="Tw Cen MT" panose="020B0602020104020603" pitchFamily="34" charset="77"/>
                          <a:ea typeface="ＭＳ Ｐゴシック" panose="020B0600070205080204" pitchFamily="34" charset="-128"/>
                          <a:sym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ＭＳ Ｐゴシック" panose="020B0600070205080204" pitchFamily="34" charset="-128"/>
                          <a:cs typeface="Times New Roman" panose="02020603050405020304" pitchFamily="18" charset="0"/>
                        </a:rPr>
                        <a:t>To determine if the value for the source field exists, use source field to access a loaded table. For ex to see if a product exists in the database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FF3F7"/>
                    </a:solidFill>
                  </a:tcPr>
                </a:tc>
                <a:extLst>
                  <a:ext uri="{0D108BD9-81ED-4DB2-BD59-A6C34878D82A}">
                    <a16:rowId xmlns:a16="http://schemas.microsoft.com/office/drawing/2014/main" val="3280021911"/>
                  </a:ext>
                </a:extLst>
              </a:tr>
            </a:tbl>
          </a:graphicData>
        </a:graphic>
      </p:graphicFrame>
    </p:spTree>
    <p:extLst>
      <p:ext uri="{BB962C8B-B14F-4D97-AF65-F5344CB8AC3E}">
        <p14:creationId xmlns:p14="http://schemas.microsoft.com/office/powerpoint/2010/main" val="1084576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Shape 192">
            <a:extLst>
              <a:ext uri="{FF2B5EF4-FFF2-40B4-BE49-F238E27FC236}">
                <a16:creationId xmlns:a16="http://schemas.microsoft.com/office/drawing/2014/main" id="{F6505F0B-3966-BA75-A72E-3A0A226DEE1C}"/>
              </a:ext>
            </a:extLst>
          </p:cNvPr>
          <p:cNvSpPr txBox="1"/>
          <p:nvPr/>
        </p:nvSpPr>
        <p:spPr>
          <a:xfrm>
            <a:off x="3000374" y="190500"/>
            <a:ext cx="7667625" cy="626184"/>
          </a:xfrm>
          <a:prstGeom prst="rect">
            <a:avLst/>
          </a:prstGeom>
          <a:noFill/>
          <a:ln>
            <a:noFill/>
          </a:ln>
        </p:spPr>
        <p:txBody>
          <a:bodyPr lIns="91425" tIns="91425" rIns="91425" bIns="91425" anchor="b" anchorCtr="0">
            <a:noAutofit/>
          </a:bodyPr>
          <a:lstStyle/>
          <a:p>
            <a:pPr algn="ctr"/>
            <a:r>
              <a:rPr lang="en-US" sz="4000" b="1" dirty="0">
                <a:latin typeface="Times New Roman" panose="02020603050405020304" pitchFamily="18" charset="0"/>
                <a:ea typeface="+mj-ea"/>
                <a:cs typeface="Times New Roman" panose="02020603050405020304" pitchFamily="18" charset="0"/>
              </a:rPr>
              <a:t>High-level Aggregate Diagram</a:t>
            </a:r>
            <a:endParaRPr lang="en-US" sz="4000" b="1"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3B7C1DBC-AEDA-B557-5A98-090D2ED06B5C}"/>
              </a:ext>
            </a:extLst>
          </p:cNvPr>
          <p:cNvGraphicFramePr/>
          <p:nvPr>
            <p:extLst>
              <p:ext uri="{D42A27DB-BD31-4B8C-83A1-F6EECF244321}">
                <p14:modId xmlns:p14="http://schemas.microsoft.com/office/powerpoint/2010/main" val="43030359"/>
              </p:ext>
            </p:extLst>
          </p:nvPr>
        </p:nvGraphicFramePr>
        <p:xfrm>
          <a:off x="71436" y="1341120"/>
          <a:ext cx="5857875" cy="4821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91EA32EB-4A88-D68B-EDB0-AEBB8B1FF114}"/>
              </a:ext>
            </a:extLst>
          </p:cNvPr>
          <p:cNvPicPr>
            <a:picLocks noChangeAspect="1"/>
          </p:cNvPicPr>
          <p:nvPr/>
        </p:nvPicPr>
        <p:blipFill>
          <a:blip r:embed="rId8"/>
          <a:stretch>
            <a:fillRect/>
          </a:stretch>
        </p:blipFill>
        <p:spPr>
          <a:xfrm>
            <a:off x="6834186" y="1341119"/>
            <a:ext cx="5234992" cy="4021455"/>
          </a:xfrm>
          <a:prstGeom prst="rect">
            <a:avLst/>
          </a:prstGeom>
        </p:spPr>
      </p:pic>
      <p:sp>
        <p:nvSpPr>
          <p:cNvPr id="5" name="TextBox 4">
            <a:extLst>
              <a:ext uri="{FF2B5EF4-FFF2-40B4-BE49-F238E27FC236}">
                <a16:creationId xmlns:a16="http://schemas.microsoft.com/office/drawing/2014/main" id="{F9FE3899-D596-55E4-A654-1586E2B0B272}"/>
              </a:ext>
            </a:extLst>
          </p:cNvPr>
          <p:cNvSpPr txBox="1"/>
          <p:nvPr/>
        </p:nvSpPr>
        <p:spPr>
          <a:xfrm>
            <a:off x="7573768" y="5733120"/>
            <a:ext cx="4370582"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diagram above shows a one-way aggregated data</a:t>
            </a:r>
          </a:p>
        </p:txBody>
      </p:sp>
    </p:spTree>
    <p:extLst>
      <p:ext uri="{BB962C8B-B14F-4D97-AF65-F5344CB8AC3E}">
        <p14:creationId xmlns:p14="http://schemas.microsoft.com/office/powerpoint/2010/main" val="174530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C6884D60-FE9F-6B63-7F01-A5AC4D8968B3}"/>
              </a:ext>
            </a:extLst>
          </p:cNvPr>
          <p:cNvPicPr>
            <a:picLocks noChangeAspect="1"/>
          </p:cNvPicPr>
          <p:nvPr/>
        </p:nvPicPr>
        <p:blipFill>
          <a:blip r:embed="rId3"/>
          <a:stretch>
            <a:fillRect/>
          </a:stretch>
        </p:blipFill>
        <p:spPr>
          <a:xfrm>
            <a:off x="17630" y="1756032"/>
            <a:ext cx="4841284" cy="4187568"/>
          </a:xfrm>
          <a:prstGeom prst="rect">
            <a:avLst/>
          </a:prstGeom>
        </p:spPr>
      </p:pic>
      <p:sp>
        <p:nvSpPr>
          <p:cNvPr id="3" name="Shape 243">
            <a:extLst>
              <a:ext uri="{FF2B5EF4-FFF2-40B4-BE49-F238E27FC236}">
                <a16:creationId xmlns:a16="http://schemas.microsoft.com/office/drawing/2014/main" id="{2CBB2F85-0F69-AA35-5340-B98DDFAD2746}"/>
              </a:ext>
            </a:extLst>
          </p:cNvPr>
          <p:cNvSpPr txBox="1">
            <a:spLocks/>
          </p:cNvSpPr>
          <p:nvPr/>
        </p:nvSpPr>
        <p:spPr>
          <a:xfrm>
            <a:off x="4057650" y="123825"/>
            <a:ext cx="4716040" cy="614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a:solidFill>
                  <a:schemeClr val="tx1"/>
                </a:solidFill>
                <a:latin typeface="Times New Roman" panose="02020603050405020304" pitchFamily="18" charset="0"/>
                <a:ea typeface="Georgia"/>
                <a:cs typeface="Times New Roman" panose="02020603050405020304" pitchFamily="18" charset="0"/>
                <a:sym typeface="Georgia"/>
              </a:rPr>
              <a:t>OLAP MDDB Cube</a:t>
            </a:r>
            <a:endParaRPr lang="en" sz="4000" b="1" dirty="0">
              <a:solidFill>
                <a:schemeClr val="tx1"/>
              </a:solidFill>
              <a:latin typeface="Times New Roman" panose="02020603050405020304" pitchFamily="18" charset="0"/>
              <a:ea typeface="Georgia"/>
              <a:cs typeface="Times New Roman" panose="02020603050405020304" pitchFamily="18" charset="0"/>
              <a:sym typeface="Georgia"/>
            </a:endParaRPr>
          </a:p>
        </p:txBody>
      </p:sp>
      <p:pic>
        <p:nvPicPr>
          <p:cNvPr id="5" name="Picture 4">
            <a:extLst>
              <a:ext uri="{FF2B5EF4-FFF2-40B4-BE49-F238E27FC236}">
                <a16:creationId xmlns:a16="http://schemas.microsoft.com/office/drawing/2014/main" id="{1D140F00-C5E7-5F1D-8810-C09674602AD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38774" y="1756032"/>
            <a:ext cx="3272226" cy="3580296"/>
          </a:xfrm>
          <a:prstGeom prst="rect">
            <a:avLst/>
          </a:prstGeom>
        </p:spPr>
      </p:pic>
      <p:sp>
        <p:nvSpPr>
          <p:cNvPr id="6" name="TextBox 5">
            <a:extLst>
              <a:ext uri="{FF2B5EF4-FFF2-40B4-BE49-F238E27FC236}">
                <a16:creationId xmlns:a16="http://schemas.microsoft.com/office/drawing/2014/main" id="{7F6BDC5B-389A-88F5-9317-8BE75E8534E8}"/>
              </a:ext>
            </a:extLst>
          </p:cNvPr>
          <p:cNvSpPr txBox="1"/>
          <p:nvPr/>
        </p:nvSpPr>
        <p:spPr>
          <a:xfrm>
            <a:off x="7591078" y="2803368"/>
            <a:ext cx="947695" cy="32365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Furniture</a:t>
            </a:r>
          </a:p>
        </p:txBody>
      </p:sp>
      <p:sp>
        <p:nvSpPr>
          <p:cNvPr id="7" name="TextBox 6">
            <a:extLst>
              <a:ext uri="{FF2B5EF4-FFF2-40B4-BE49-F238E27FC236}">
                <a16:creationId xmlns:a16="http://schemas.microsoft.com/office/drawing/2014/main" id="{1DB7306A-6AE8-EA86-49BA-B008644B229B}"/>
              </a:ext>
            </a:extLst>
          </p:cNvPr>
          <p:cNvSpPr txBox="1"/>
          <p:nvPr/>
        </p:nvSpPr>
        <p:spPr>
          <a:xfrm>
            <a:off x="7211996" y="3400075"/>
            <a:ext cx="1326777" cy="32365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Office Supplies</a:t>
            </a:r>
          </a:p>
        </p:txBody>
      </p:sp>
      <p:sp>
        <p:nvSpPr>
          <p:cNvPr id="8" name="TextBox 7">
            <a:extLst>
              <a:ext uri="{FF2B5EF4-FFF2-40B4-BE49-F238E27FC236}">
                <a16:creationId xmlns:a16="http://schemas.microsoft.com/office/drawing/2014/main" id="{8B908509-54FB-880E-F92C-22BA6F53A9EC}"/>
              </a:ext>
            </a:extLst>
          </p:cNvPr>
          <p:cNvSpPr txBox="1"/>
          <p:nvPr/>
        </p:nvSpPr>
        <p:spPr>
          <a:xfrm>
            <a:off x="7486830" y="3927094"/>
            <a:ext cx="1075634" cy="32365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Technology</a:t>
            </a:r>
          </a:p>
        </p:txBody>
      </p:sp>
      <p:sp>
        <p:nvSpPr>
          <p:cNvPr id="9" name="TextBox 8">
            <a:extLst>
              <a:ext uri="{FF2B5EF4-FFF2-40B4-BE49-F238E27FC236}">
                <a16:creationId xmlns:a16="http://schemas.microsoft.com/office/drawing/2014/main" id="{D7290B84-4659-4EF1-A56C-086DD025AC9A}"/>
              </a:ext>
            </a:extLst>
          </p:cNvPr>
          <p:cNvSpPr txBox="1"/>
          <p:nvPr/>
        </p:nvSpPr>
        <p:spPr>
          <a:xfrm rot="5400000">
            <a:off x="5855736" y="3581810"/>
            <a:ext cx="2339102" cy="283849"/>
          </a:xfrm>
          <a:prstGeom prst="rect">
            <a:avLst/>
          </a:prstGeom>
          <a:noFill/>
        </p:spPr>
        <p:txBody>
          <a:bodyPr vert="vert270" wrap="square" rtlCol="0">
            <a:spAutoFit/>
          </a:bodyPr>
          <a:lstStyle/>
          <a:p>
            <a:pPr algn="ctr"/>
            <a:r>
              <a:rPr lang="en-US" b="1" dirty="0">
                <a:latin typeface="Times New Roman" panose="02020603050405020304" pitchFamily="18" charset="0"/>
                <a:cs typeface="Times New Roman" panose="02020603050405020304" pitchFamily="18" charset="0"/>
              </a:rPr>
              <a:t>Business</a:t>
            </a:r>
          </a:p>
          <a:p>
            <a:pPr algn="ctr"/>
            <a:r>
              <a:rPr lang="en-US" b="1" dirty="0">
                <a:latin typeface="Times New Roman" panose="02020603050405020304" pitchFamily="18" charset="0"/>
                <a:cs typeface="Times New Roman" panose="02020603050405020304" pitchFamily="18" charset="0"/>
              </a:rPr>
              <a:t>Category</a:t>
            </a:r>
          </a:p>
        </p:txBody>
      </p:sp>
      <p:sp>
        <p:nvSpPr>
          <p:cNvPr id="10" name="TextBox 9">
            <a:extLst>
              <a:ext uri="{FF2B5EF4-FFF2-40B4-BE49-F238E27FC236}">
                <a16:creationId xmlns:a16="http://schemas.microsoft.com/office/drawing/2014/main" id="{EB60671D-ED79-8124-B6D6-F9E5442D84B0}"/>
              </a:ext>
            </a:extLst>
          </p:cNvPr>
          <p:cNvSpPr txBox="1"/>
          <p:nvPr/>
        </p:nvSpPr>
        <p:spPr>
          <a:xfrm>
            <a:off x="8562464" y="5336328"/>
            <a:ext cx="1075634" cy="35962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Region</a:t>
            </a:r>
          </a:p>
        </p:txBody>
      </p:sp>
      <p:sp>
        <p:nvSpPr>
          <p:cNvPr id="11" name="TextBox 10">
            <a:extLst>
              <a:ext uri="{FF2B5EF4-FFF2-40B4-BE49-F238E27FC236}">
                <a16:creationId xmlns:a16="http://schemas.microsoft.com/office/drawing/2014/main" id="{D87FE6E2-ABA1-86C8-E0CB-CD74999D7675}"/>
              </a:ext>
            </a:extLst>
          </p:cNvPr>
          <p:cNvSpPr txBox="1"/>
          <p:nvPr/>
        </p:nvSpPr>
        <p:spPr>
          <a:xfrm>
            <a:off x="8401360" y="4704042"/>
            <a:ext cx="710773" cy="32365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West</a:t>
            </a:r>
          </a:p>
        </p:txBody>
      </p:sp>
      <p:sp>
        <p:nvSpPr>
          <p:cNvPr id="12" name="TextBox 11">
            <a:extLst>
              <a:ext uri="{FF2B5EF4-FFF2-40B4-BE49-F238E27FC236}">
                <a16:creationId xmlns:a16="http://schemas.microsoft.com/office/drawing/2014/main" id="{9CD93D2A-1BC9-6F8D-0F9A-E467DBD65BFE}"/>
              </a:ext>
            </a:extLst>
          </p:cNvPr>
          <p:cNvSpPr txBox="1"/>
          <p:nvPr/>
        </p:nvSpPr>
        <p:spPr>
          <a:xfrm>
            <a:off x="8183386" y="4474409"/>
            <a:ext cx="710773" cy="32365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East</a:t>
            </a:r>
          </a:p>
        </p:txBody>
      </p:sp>
      <p:sp>
        <p:nvSpPr>
          <p:cNvPr id="13" name="TextBox 12">
            <a:extLst>
              <a:ext uri="{FF2B5EF4-FFF2-40B4-BE49-F238E27FC236}">
                <a16:creationId xmlns:a16="http://schemas.microsoft.com/office/drawing/2014/main" id="{99638FDC-C067-1712-E1DE-F772F13EB3D0}"/>
              </a:ext>
            </a:extLst>
          </p:cNvPr>
          <p:cNvSpPr txBox="1"/>
          <p:nvPr/>
        </p:nvSpPr>
        <p:spPr>
          <a:xfrm>
            <a:off x="8766219" y="4919170"/>
            <a:ext cx="710773" cy="32365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South</a:t>
            </a:r>
          </a:p>
        </p:txBody>
      </p:sp>
      <p:sp>
        <p:nvSpPr>
          <p:cNvPr id="14" name="TextBox 13">
            <a:extLst>
              <a:ext uri="{FF2B5EF4-FFF2-40B4-BE49-F238E27FC236}">
                <a16:creationId xmlns:a16="http://schemas.microsoft.com/office/drawing/2014/main" id="{CB1EAE51-6D55-DAC7-48E3-C002FC7D6A9C}"/>
              </a:ext>
            </a:extLst>
          </p:cNvPr>
          <p:cNvSpPr txBox="1"/>
          <p:nvPr/>
        </p:nvSpPr>
        <p:spPr>
          <a:xfrm>
            <a:off x="9334057" y="5160238"/>
            <a:ext cx="806323" cy="32365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Central</a:t>
            </a:r>
          </a:p>
        </p:txBody>
      </p:sp>
      <p:sp>
        <p:nvSpPr>
          <p:cNvPr id="15" name="TextBox 14">
            <a:extLst>
              <a:ext uri="{FF2B5EF4-FFF2-40B4-BE49-F238E27FC236}">
                <a16:creationId xmlns:a16="http://schemas.microsoft.com/office/drawing/2014/main" id="{17E1400C-5605-B62D-FCBD-F4F50D149323}"/>
              </a:ext>
            </a:extLst>
          </p:cNvPr>
          <p:cNvSpPr txBox="1"/>
          <p:nvPr/>
        </p:nvSpPr>
        <p:spPr>
          <a:xfrm>
            <a:off x="8308949" y="2181356"/>
            <a:ext cx="710773" cy="32365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2014</a:t>
            </a:r>
          </a:p>
        </p:txBody>
      </p:sp>
      <p:sp>
        <p:nvSpPr>
          <p:cNvPr id="16" name="TextBox 15">
            <a:extLst>
              <a:ext uri="{FF2B5EF4-FFF2-40B4-BE49-F238E27FC236}">
                <a16:creationId xmlns:a16="http://schemas.microsoft.com/office/drawing/2014/main" id="{FD2BC6D4-B468-C342-9EB9-B48C085244B2}"/>
              </a:ext>
            </a:extLst>
          </p:cNvPr>
          <p:cNvSpPr txBox="1"/>
          <p:nvPr/>
        </p:nvSpPr>
        <p:spPr>
          <a:xfrm>
            <a:off x="8657225" y="1958254"/>
            <a:ext cx="710773" cy="32365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2015</a:t>
            </a:r>
          </a:p>
        </p:txBody>
      </p:sp>
      <p:sp>
        <p:nvSpPr>
          <p:cNvPr id="17" name="TextBox 16">
            <a:extLst>
              <a:ext uri="{FF2B5EF4-FFF2-40B4-BE49-F238E27FC236}">
                <a16:creationId xmlns:a16="http://schemas.microsoft.com/office/drawing/2014/main" id="{56AE7396-6193-B467-49B9-2137FA726AAD}"/>
              </a:ext>
            </a:extLst>
          </p:cNvPr>
          <p:cNvSpPr txBox="1"/>
          <p:nvPr/>
        </p:nvSpPr>
        <p:spPr>
          <a:xfrm>
            <a:off x="9163201" y="1699590"/>
            <a:ext cx="710773" cy="32365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2016</a:t>
            </a:r>
          </a:p>
        </p:txBody>
      </p:sp>
      <p:sp>
        <p:nvSpPr>
          <p:cNvPr id="18" name="TextBox 17">
            <a:extLst>
              <a:ext uri="{FF2B5EF4-FFF2-40B4-BE49-F238E27FC236}">
                <a16:creationId xmlns:a16="http://schemas.microsoft.com/office/drawing/2014/main" id="{814B8EEA-2567-F14C-B3D9-BBA981C30BCF}"/>
              </a:ext>
            </a:extLst>
          </p:cNvPr>
          <p:cNvSpPr txBox="1"/>
          <p:nvPr/>
        </p:nvSpPr>
        <p:spPr>
          <a:xfrm>
            <a:off x="9518589" y="1516424"/>
            <a:ext cx="710773" cy="32365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2017</a:t>
            </a:r>
          </a:p>
        </p:txBody>
      </p:sp>
      <p:sp>
        <p:nvSpPr>
          <p:cNvPr id="19" name="Shape 258">
            <a:extLst>
              <a:ext uri="{FF2B5EF4-FFF2-40B4-BE49-F238E27FC236}">
                <a16:creationId xmlns:a16="http://schemas.microsoft.com/office/drawing/2014/main" id="{5A204301-6EE5-201B-470B-B8B40E709490}"/>
              </a:ext>
            </a:extLst>
          </p:cNvPr>
          <p:cNvSpPr txBox="1"/>
          <p:nvPr/>
        </p:nvSpPr>
        <p:spPr>
          <a:xfrm>
            <a:off x="1287926" y="6029319"/>
            <a:ext cx="9144001" cy="307777"/>
          </a:xfrm>
          <a:prstGeom prst="rect">
            <a:avLst/>
          </a:prstGeom>
          <a:noFill/>
          <a:ln>
            <a:noFill/>
          </a:ln>
        </p:spPr>
        <p:txBody>
          <a:bodyPr lIns="68575" tIns="34275" rIns="68575" bIns="34275" anchor="t" anchorCtr="0">
            <a:noAutofit/>
          </a:bodyPr>
          <a:lstStyle/>
          <a:p>
            <a:pPr marL="0" marR="0" lvl="0" indent="0" algn="just" rtl="0">
              <a:spcBef>
                <a:spcPts val="0"/>
              </a:spcBef>
              <a:buSzPct val="25000"/>
              <a:buNone/>
            </a:pPr>
            <a:r>
              <a:rPr lang="en" sz="1400" dirty="0">
                <a:solidFill>
                  <a:schemeClr val="dk1"/>
                </a:solidFill>
                <a:latin typeface="Times New Roman" panose="02020603050405020304" pitchFamily="18" charset="0"/>
                <a:ea typeface="Calibri"/>
                <a:cs typeface="Times New Roman" panose="02020603050405020304" pitchFamily="18" charset="0"/>
                <a:sym typeface="Calibri"/>
              </a:rPr>
              <a:t>The dimension</a:t>
            </a:r>
            <a:r>
              <a:rPr lang="en" dirty="0">
                <a:solidFill>
                  <a:schemeClr val="dk1"/>
                </a:solidFill>
                <a:latin typeface="Times New Roman" panose="02020603050405020304" pitchFamily="18" charset="0"/>
                <a:ea typeface="Calibri"/>
                <a:cs typeface="Times New Roman" panose="02020603050405020304" pitchFamily="18" charset="0"/>
                <a:sym typeface="Calibri"/>
              </a:rPr>
              <a:t> of Product (</a:t>
            </a:r>
            <a:r>
              <a:rPr lang="en-US" dirty="0">
                <a:solidFill>
                  <a:schemeClr val="dk1"/>
                </a:solidFill>
                <a:latin typeface="Times New Roman" panose="02020603050405020304" pitchFamily="18" charset="0"/>
                <a:ea typeface="Calibri"/>
                <a:cs typeface="Times New Roman" panose="02020603050405020304" pitchFamily="18" charset="0"/>
                <a:sym typeface="Calibri"/>
              </a:rPr>
              <a:t>Furniture, Office Supplies</a:t>
            </a:r>
            <a:r>
              <a:rPr lang="en" dirty="0">
                <a:solidFill>
                  <a:schemeClr val="dk1"/>
                </a:solidFill>
                <a:latin typeface="Times New Roman" panose="02020603050405020304" pitchFamily="18" charset="0"/>
                <a:ea typeface="Calibri"/>
                <a:cs typeface="Times New Roman" panose="02020603050405020304" pitchFamily="18" charset="0"/>
                <a:sym typeface="Calibri"/>
              </a:rPr>
              <a:t>, and Technology), Region, and Fiscal Year </a:t>
            </a:r>
            <a:r>
              <a:rPr lang="en" sz="1400" dirty="0">
                <a:solidFill>
                  <a:schemeClr val="dk1"/>
                </a:solidFill>
                <a:latin typeface="Times New Roman" panose="02020603050405020304" pitchFamily="18" charset="0"/>
                <a:ea typeface="Calibri"/>
                <a:cs typeface="Times New Roman" panose="02020603050405020304" pitchFamily="18" charset="0"/>
                <a:sym typeface="Calibri"/>
              </a:rPr>
              <a:t>are all </a:t>
            </a:r>
            <a:r>
              <a:rPr lang="en" sz="1400" b="1" dirty="0">
                <a:solidFill>
                  <a:schemeClr val="dk1"/>
                </a:solidFill>
                <a:latin typeface="Times New Roman" panose="02020603050405020304" pitchFamily="18" charset="0"/>
                <a:ea typeface="Calibri"/>
                <a:cs typeface="Times New Roman" panose="02020603050405020304" pitchFamily="18" charset="0"/>
                <a:sym typeface="Calibri"/>
              </a:rPr>
              <a:t>Dense Dimensions.</a:t>
            </a:r>
          </a:p>
        </p:txBody>
      </p:sp>
    </p:spTree>
    <p:extLst>
      <p:ext uri="{BB962C8B-B14F-4D97-AF65-F5344CB8AC3E}">
        <p14:creationId xmlns:p14="http://schemas.microsoft.com/office/powerpoint/2010/main" val="2445961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Shape 266">
            <a:extLst>
              <a:ext uri="{FF2B5EF4-FFF2-40B4-BE49-F238E27FC236}">
                <a16:creationId xmlns:a16="http://schemas.microsoft.com/office/drawing/2014/main" id="{84AB7F5E-8D8C-BC5F-F23F-863C65940FAD}"/>
              </a:ext>
            </a:extLst>
          </p:cNvPr>
          <p:cNvSpPr txBox="1">
            <a:spLocks/>
          </p:cNvSpPr>
          <p:nvPr/>
        </p:nvSpPr>
        <p:spPr>
          <a:xfrm>
            <a:off x="3257550" y="228600"/>
            <a:ext cx="6650400"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a:solidFill>
                  <a:schemeClr val="tx1"/>
                </a:solidFill>
                <a:latin typeface="Times New Roman" panose="02020603050405020304" pitchFamily="18" charset="0"/>
                <a:ea typeface="Georgia"/>
                <a:cs typeface="Times New Roman" panose="02020603050405020304" pitchFamily="18" charset="0"/>
                <a:sym typeface="Georgia"/>
              </a:rPr>
              <a:t>Dimension Hierarchy: Year</a:t>
            </a:r>
            <a:endParaRPr lang="en" sz="4000" b="1" dirty="0">
              <a:solidFill>
                <a:schemeClr val="tx1"/>
              </a:solidFill>
              <a:latin typeface="Times New Roman" panose="02020603050405020304" pitchFamily="18" charset="0"/>
              <a:ea typeface="Georgia"/>
              <a:cs typeface="Times New Roman" panose="02020603050405020304" pitchFamily="18" charset="0"/>
              <a:sym typeface="Georgia"/>
            </a:endParaRPr>
          </a:p>
        </p:txBody>
      </p:sp>
      <p:graphicFrame>
        <p:nvGraphicFramePr>
          <p:cNvPr id="4" name="Diagram 3">
            <a:extLst>
              <a:ext uri="{FF2B5EF4-FFF2-40B4-BE49-F238E27FC236}">
                <a16:creationId xmlns:a16="http://schemas.microsoft.com/office/drawing/2014/main" id="{1ACA4FDD-C2F3-6F84-A81B-1DAACC8EC60B}"/>
              </a:ext>
            </a:extLst>
          </p:cNvPr>
          <p:cNvGraphicFramePr/>
          <p:nvPr>
            <p:extLst>
              <p:ext uri="{D42A27DB-BD31-4B8C-83A1-F6EECF244321}">
                <p14:modId xmlns:p14="http://schemas.microsoft.com/office/powerpoint/2010/main" val="1469006998"/>
              </p:ext>
            </p:extLst>
          </p:nvPr>
        </p:nvGraphicFramePr>
        <p:xfrm>
          <a:off x="1503953" y="1499628"/>
          <a:ext cx="10049871" cy="4463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0566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Shape 266">
            <a:extLst>
              <a:ext uri="{FF2B5EF4-FFF2-40B4-BE49-F238E27FC236}">
                <a16:creationId xmlns:a16="http://schemas.microsoft.com/office/drawing/2014/main" id="{288D1471-B596-8C55-2EE5-44AC2B462D16}"/>
              </a:ext>
            </a:extLst>
          </p:cNvPr>
          <p:cNvSpPr txBox="1">
            <a:spLocks/>
          </p:cNvSpPr>
          <p:nvPr/>
        </p:nvSpPr>
        <p:spPr>
          <a:xfrm>
            <a:off x="2828925" y="180975"/>
            <a:ext cx="7562850"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dirty="0">
                <a:solidFill>
                  <a:schemeClr val="tx1"/>
                </a:solidFill>
                <a:latin typeface="Times New Roman" panose="02020603050405020304" pitchFamily="18" charset="0"/>
                <a:ea typeface="Georgia"/>
                <a:cs typeface="Times New Roman" panose="02020603050405020304" pitchFamily="18" charset="0"/>
                <a:sym typeface="Georgia"/>
              </a:rPr>
              <a:t>Dimension Hierarchy: Region</a:t>
            </a:r>
          </a:p>
        </p:txBody>
      </p:sp>
      <p:graphicFrame>
        <p:nvGraphicFramePr>
          <p:cNvPr id="4" name="Diagram 3">
            <a:extLst>
              <a:ext uri="{FF2B5EF4-FFF2-40B4-BE49-F238E27FC236}">
                <a16:creationId xmlns:a16="http://schemas.microsoft.com/office/drawing/2014/main" id="{3F703889-A553-C863-843E-A1665E0F9184}"/>
              </a:ext>
            </a:extLst>
          </p:cNvPr>
          <p:cNvGraphicFramePr/>
          <p:nvPr>
            <p:extLst>
              <p:ext uri="{D42A27DB-BD31-4B8C-83A1-F6EECF244321}">
                <p14:modId xmlns:p14="http://schemas.microsoft.com/office/powerpoint/2010/main" val="2520871443"/>
              </p:ext>
            </p:extLst>
          </p:nvPr>
        </p:nvGraphicFramePr>
        <p:xfrm>
          <a:off x="1933575" y="1509153"/>
          <a:ext cx="8349343" cy="4082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684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5" name="Picture 4">
            <a:extLst>
              <a:ext uri="{FF2B5EF4-FFF2-40B4-BE49-F238E27FC236}">
                <a16:creationId xmlns:a16="http://schemas.microsoft.com/office/drawing/2014/main" id="{7F04F3D4-A855-C682-D021-A8874ACB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07" y="1534557"/>
            <a:ext cx="11305084" cy="4069830"/>
          </a:xfrm>
          <a:prstGeom prst="rect">
            <a:avLst/>
          </a:prstGeom>
        </p:spPr>
      </p:pic>
      <p:sp>
        <p:nvSpPr>
          <p:cNvPr id="6" name="TextBox 5">
            <a:extLst>
              <a:ext uri="{FF2B5EF4-FFF2-40B4-BE49-F238E27FC236}">
                <a16:creationId xmlns:a16="http://schemas.microsoft.com/office/drawing/2014/main" id="{41A440BB-D8E3-B27E-AB40-72A9005D300E}"/>
              </a:ext>
            </a:extLst>
          </p:cNvPr>
          <p:cNvSpPr txBox="1"/>
          <p:nvPr/>
        </p:nvSpPr>
        <p:spPr>
          <a:xfrm>
            <a:off x="1535296" y="148429"/>
            <a:ext cx="9334542" cy="707702"/>
          </a:xfrm>
          <a:prstGeom prst="rect">
            <a:avLst/>
          </a:prstGeom>
          <a:noFill/>
        </p:spPr>
        <p:txBody>
          <a:bodyPr wrap="square">
            <a:spAutoFit/>
          </a:bodyPr>
          <a:lstStyle/>
          <a:p>
            <a:pPr algn="ctr"/>
            <a:r>
              <a:rPr lang="en" sz="3999" b="1" dirty="0">
                <a:solidFill>
                  <a:schemeClr val="tx1"/>
                </a:solidFill>
                <a:latin typeface="Times New Roman" panose="02020603050405020304" pitchFamily="18" charset="0"/>
                <a:ea typeface="Georgia"/>
                <a:cs typeface="Times New Roman" panose="02020603050405020304" pitchFamily="18" charset="0"/>
                <a:sym typeface="Georgia"/>
              </a:rPr>
              <a:t>Business</a:t>
            </a:r>
            <a:r>
              <a:rPr lang="en" sz="3999" b="1" dirty="0">
                <a:solidFill>
                  <a:schemeClr val="tx1"/>
                </a:solidFill>
                <a:latin typeface="Times New Roman" panose="02020603050405020304" pitchFamily="18" charset="0"/>
                <a:ea typeface="Raleway"/>
                <a:cs typeface="Times New Roman" panose="02020603050405020304" pitchFamily="18" charset="0"/>
                <a:sym typeface="Raleway"/>
              </a:rPr>
              <a:t> </a:t>
            </a:r>
            <a:r>
              <a:rPr lang="en" sz="3999" b="1" dirty="0">
                <a:solidFill>
                  <a:schemeClr val="tx1"/>
                </a:solidFill>
                <a:latin typeface="Times New Roman" panose="02020603050405020304" pitchFamily="18" charset="0"/>
                <a:ea typeface="Georgia"/>
                <a:cs typeface="Times New Roman" panose="02020603050405020304" pitchFamily="18" charset="0"/>
                <a:sym typeface="Georgia"/>
              </a:rPr>
              <a:t>Lifecycle Approach</a:t>
            </a:r>
            <a:endParaRPr lang="en-DK" sz="3999"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0888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Video 3" descr="A screenshot of a computer">
            <a:extLst>
              <a:ext uri="{FF2B5EF4-FFF2-40B4-BE49-F238E27FC236}">
                <a16:creationId xmlns:a16="http://schemas.microsoft.com/office/drawing/2014/main" id="{18BC7BF0-7BE7-DEA4-3989-BD345AD5213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3" name="Title 1">
            <a:extLst>
              <a:ext uri="{FF2B5EF4-FFF2-40B4-BE49-F238E27FC236}">
                <a16:creationId xmlns:a16="http://schemas.microsoft.com/office/drawing/2014/main" id="{D5E1F744-4315-6C0F-0039-40094777501A}"/>
              </a:ext>
            </a:extLst>
          </p:cNvPr>
          <p:cNvSpPr txBox="1">
            <a:spLocks/>
          </p:cNvSpPr>
          <p:nvPr/>
        </p:nvSpPr>
        <p:spPr>
          <a:xfrm>
            <a:off x="1259205" y="2772861"/>
            <a:ext cx="10058400" cy="789489"/>
          </a:xfrm>
          <a:prstGeom prst="rect">
            <a:avLst/>
          </a:prstGeom>
          <a:effectLst>
            <a:outerShdw blurRad="50800" dist="38100" dir="2700000" algn="tl" rotWithShape="0">
              <a:prstClr val="black">
                <a:alpha val="40000"/>
              </a:prstClr>
            </a:outerShdw>
          </a:effectLst>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a:solidFill>
                  <a:srgbClr val="FFFFFF"/>
                </a:solidFill>
                <a:latin typeface="Times New Roman" panose="02020603050405020304" pitchFamily="18" charset="0"/>
                <a:cs typeface="Times New Roman" panose="02020603050405020304" pitchFamily="18" charset="0"/>
              </a:rPr>
              <a:t>Profits Dashboard</a:t>
            </a:r>
            <a:endParaRPr lang="en-US" sz="40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379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562A23B3-93CA-4CF0-4D29-223A6347E316}"/>
              </a:ext>
            </a:extLst>
          </p:cNvPr>
          <p:cNvPicPr>
            <a:picLocks noChangeAspect="1"/>
          </p:cNvPicPr>
          <p:nvPr/>
        </p:nvPicPr>
        <p:blipFill>
          <a:blip r:embed="rId3"/>
          <a:stretch>
            <a:fillRect/>
          </a:stretch>
        </p:blipFill>
        <p:spPr>
          <a:xfrm>
            <a:off x="981075" y="1343484"/>
            <a:ext cx="5898851" cy="4752516"/>
          </a:xfrm>
          <a:prstGeom prst="rect">
            <a:avLst/>
          </a:prstGeom>
        </p:spPr>
      </p:pic>
      <p:pic>
        <p:nvPicPr>
          <p:cNvPr id="3" name="Picture 2">
            <a:extLst>
              <a:ext uri="{FF2B5EF4-FFF2-40B4-BE49-F238E27FC236}">
                <a16:creationId xmlns:a16="http://schemas.microsoft.com/office/drawing/2014/main" id="{0F8B2DEE-6D57-7C85-7B29-A55E2AD901AE}"/>
              </a:ext>
            </a:extLst>
          </p:cNvPr>
          <p:cNvPicPr>
            <a:picLocks noChangeAspect="1"/>
          </p:cNvPicPr>
          <p:nvPr/>
        </p:nvPicPr>
        <p:blipFill>
          <a:blip r:embed="rId4"/>
          <a:stretch>
            <a:fillRect/>
          </a:stretch>
        </p:blipFill>
        <p:spPr>
          <a:xfrm>
            <a:off x="7523198" y="1343484"/>
            <a:ext cx="4407407" cy="3838709"/>
          </a:xfrm>
          <a:prstGeom prst="rect">
            <a:avLst/>
          </a:prstGeom>
        </p:spPr>
      </p:pic>
      <p:sp>
        <p:nvSpPr>
          <p:cNvPr id="4" name="Shape 266">
            <a:extLst>
              <a:ext uri="{FF2B5EF4-FFF2-40B4-BE49-F238E27FC236}">
                <a16:creationId xmlns:a16="http://schemas.microsoft.com/office/drawing/2014/main" id="{3F7D9ABF-A1DE-ED4F-D20D-0763D21ABAD8}"/>
              </a:ext>
            </a:extLst>
          </p:cNvPr>
          <p:cNvSpPr txBox="1">
            <a:spLocks/>
          </p:cNvSpPr>
          <p:nvPr/>
        </p:nvSpPr>
        <p:spPr>
          <a:xfrm>
            <a:off x="2828925" y="180975"/>
            <a:ext cx="7562850"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dirty="0">
                <a:solidFill>
                  <a:schemeClr val="tx1"/>
                </a:solidFill>
                <a:latin typeface="Times New Roman" panose="02020603050405020304" pitchFamily="18" charset="0"/>
                <a:ea typeface="Georgia"/>
                <a:cs typeface="Times New Roman" panose="02020603050405020304" pitchFamily="18" charset="0"/>
                <a:sym typeface="Georgia"/>
              </a:rPr>
              <a:t>High-Level Yearly Profit</a:t>
            </a:r>
          </a:p>
        </p:txBody>
      </p:sp>
    </p:spTree>
    <p:extLst>
      <p:ext uri="{BB962C8B-B14F-4D97-AF65-F5344CB8AC3E}">
        <p14:creationId xmlns:p14="http://schemas.microsoft.com/office/powerpoint/2010/main" val="2258920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3131CD12-BB40-6623-F364-0AA9C2B6B7EA}"/>
              </a:ext>
            </a:extLst>
          </p:cNvPr>
          <p:cNvPicPr>
            <a:picLocks noChangeAspect="1"/>
          </p:cNvPicPr>
          <p:nvPr/>
        </p:nvPicPr>
        <p:blipFill>
          <a:blip r:embed="rId3"/>
          <a:stretch>
            <a:fillRect/>
          </a:stretch>
        </p:blipFill>
        <p:spPr>
          <a:xfrm>
            <a:off x="1943100" y="1320432"/>
            <a:ext cx="9258300" cy="5052969"/>
          </a:xfrm>
          <a:prstGeom prst="rect">
            <a:avLst/>
          </a:prstGeom>
        </p:spPr>
      </p:pic>
      <p:sp>
        <p:nvSpPr>
          <p:cNvPr id="3" name="Shape 266">
            <a:extLst>
              <a:ext uri="{FF2B5EF4-FFF2-40B4-BE49-F238E27FC236}">
                <a16:creationId xmlns:a16="http://schemas.microsoft.com/office/drawing/2014/main" id="{072BBF7A-797F-81A1-FBE2-D07EDFB4196B}"/>
              </a:ext>
            </a:extLst>
          </p:cNvPr>
          <p:cNvSpPr txBox="1">
            <a:spLocks/>
          </p:cNvSpPr>
          <p:nvPr/>
        </p:nvSpPr>
        <p:spPr>
          <a:xfrm>
            <a:off x="2828925" y="180975"/>
            <a:ext cx="7562850"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dirty="0">
                <a:solidFill>
                  <a:schemeClr val="tx1"/>
                </a:solidFill>
                <a:latin typeface="Times New Roman" panose="02020603050405020304" pitchFamily="18" charset="0"/>
                <a:ea typeface="Georgia"/>
                <a:cs typeface="Times New Roman" panose="02020603050405020304" pitchFamily="18" charset="0"/>
                <a:sym typeface="Georgia"/>
              </a:rPr>
              <a:t>Year Profit Trend - Quarterly</a:t>
            </a:r>
          </a:p>
        </p:txBody>
      </p:sp>
    </p:spTree>
    <p:extLst>
      <p:ext uri="{BB962C8B-B14F-4D97-AF65-F5344CB8AC3E}">
        <p14:creationId xmlns:p14="http://schemas.microsoft.com/office/powerpoint/2010/main" val="615028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F9F10BC8-AA25-1920-F347-326AB0BC9DC4}"/>
              </a:ext>
            </a:extLst>
          </p:cNvPr>
          <p:cNvPicPr>
            <a:picLocks noChangeAspect="1"/>
          </p:cNvPicPr>
          <p:nvPr/>
        </p:nvPicPr>
        <p:blipFill>
          <a:blip r:embed="rId3"/>
          <a:stretch>
            <a:fillRect/>
          </a:stretch>
        </p:blipFill>
        <p:spPr>
          <a:xfrm>
            <a:off x="27065" y="1812357"/>
            <a:ext cx="5712495" cy="4588443"/>
          </a:xfrm>
          <a:prstGeom prst="rect">
            <a:avLst/>
          </a:prstGeom>
        </p:spPr>
      </p:pic>
      <p:pic>
        <p:nvPicPr>
          <p:cNvPr id="3" name="Picture 2">
            <a:extLst>
              <a:ext uri="{FF2B5EF4-FFF2-40B4-BE49-F238E27FC236}">
                <a16:creationId xmlns:a16="http://schemas.microsoft.com/office/drawing/2014/main" id="{14D5B454-B6C0-3635-DEBD-48E648DE4C32}"/>
              </a:ext>
            </a:extLst>
          </p:cNvPr>
          <p:cNvPicPr>
            <a:picLocks noChangeAspect="1"/>
          </p:cNvPicPr>
          <p:nvPr/>
        </p:nvPicPr>
        <p:blipFill>
          <a:blip r:embed="rId4"/>
          <a:stretch>
            <a:fillRect/>
          </a:stretch>
        </p:blipFill>
        <p:spPr>
          <a:xfrm>
            <a:off x="6538552" y="1726632"/>
            <a:ext cx="5623208" cy="4588442"/>
          </a:xfrm>
          <a:prstGeom prst="rect">
            <a:avLst/>
          </a:prstGeom>
        </p:spPr>
      </p:pic>
      <p:sp>
        <p:nvSpPr>
          <p:cNvPr id="4" name="Shape 266">
            <a:extLst>
              <a:ext uri="{FF2B5EF4-FFF2-40B4-BE49-F238E27FC236}">
                <a16:creationId xmlns:a16="http://schemas.microsoft.com/office/drawing/2014/main" id="{69676D9A-1E44-D280-7DD9-CABDF9DB6574}"/>
              </a:ext>
            </a:extLst>
          </p:cNvPr>
          <p:cNvSpPr txBox="1">
            <a:spLocks/>
          </p:cNvSpPr>
          <p:nvPr/>
        </p:nvSpPr>
        <p:spPr>
          <a:xfrm>
            <a:off x="2828924" y="180975"/>
            <a:ext cx="8610601"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dirty="0">
                <a:solidFill>
                  <a:schemeClr val="tx1"/>
                </a:solidFill>
                <a:latin typeface="Times New Roman" panose="02020603050405020304" pitchFamily="18" charset="0"/>
                <a:ea typeface="Georgia"/>
                <a:cs typeface="Times New Roman" panose="02020603050405020304" pitchFamily="18" charset="0"/>
                <a:sym typeface="Georgia"/>
              </a:rPr>
              <a:t>Profile vs Sales (Per State &amp; Segment)</a:t>
            </a:r>
          </a:p>
        </p:txBody>
      </p:sp>
    </p:spTree>
    <p:extLst>
      <p:ext uri="{BB962C8B-B14F-4D97-AF65-F5344CB8AC3E}">
        <p14:creationId xmlns:p14="http://schemas.microsoft.com/office/powerpoint/2010/main" val="14670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9F5FEDED-563E-35F2-754E-CC91FA8C3AEC}"/>
              </a:ext>
            </a:extLst>
          </p:cNvPr>
          <p:cNvPicPr>
            <a:picLocks noChangeAspect="1"/>
          </p:cNvPicPr>
          <p:nvPr/>
        </p:nvPicPr>
        <p:blipFill>
          <a:blip r:embed="rId3"/>
          <a:stretch>
            <a:fillRect/>
          </a:stretch>
        </p:blipFill>
        <p:spPr>
          <a:xfrm>
            <a:off x="1300339" y="1333500"/>
            <a:ext cx="9061026" cy="4952331"/>
          </a:xfrm>
          <a:prstGeom prst="rect">
            <a:avLst/>
          </a:prstGeom>
        </p:spPr>
      </p:pic>
      <p:sp>
        <p:nvSpPr>
          <p:cNvPr id="3" name="Shape 266">
            <a:extLst>
              <a:ext uri="{FF2B5EF4-FFF2-40B4-BE49-F238E27FC236}">
                <a16:creationId xmlns:a16="http://schemas.microsoft.com/office/drawing/2014/main" id="{88AB3DFD-B427-C9CC-AAC2-9E7F34AA0408}"/>
              </a:ext>
            </a:extLst>
          </p:cNvPr>
          <p:cNvSpPr txBox="1">
            <a:spLocks/>
          </p:cNvSpPr>
          <p:nvPr/>
        </p:nvSpPr>
        <p:spPr>
          <a:xfrm>
            <a:off x="2828925" y="180975"/>
            <a:ext cx="7562850"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dirty="0">
                <a:solidFill>
                  <a:schemeClr val="tx1"/>
                </a:solidFill>
                <a:latin typeface="Times New Roman" panose="02020603050405020304" pitchFamily="18" charset="0"/>
                <a:ea typeface="Georgia"/>
                <a:cs typeface="Times New Roman" panose="02020603050405020304" pitchFamily="18" charset="0"/>
                <a:sym typeface="Georgia"/>
              </a:rPr>
              <a:t>Profit vs Sales</a:t>
            </a:r>
          </a:p>
        </p:txBody>
      </p:sp>
    </p:spTree>
    <p:extLst>
      <p:ext uri="{BB962C8B-B14F-4D97-AF65-F5344CB8AC3E}">
        <p14:creationId xmlns:p14="http://schemas.microsoft.com/office/powerpoint/2010/main" val="1798775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1AD24E18-D425-4EB8-5D42-E650AE13DFA6}"/>
              </a:ext>
            </a:extLst>
          </p:cNvPr>
          <p:cNvPicPr>
            <a:picLocks noChangeAspect="1"/>
          </p:cNvPicPr>
          <p:nvPr/>
        </p:nvPicPr>
        <p:blipFill>
          <a:blip r:embed="rId3"/>
          <a:stretch>
            <a:fillRect/>
          </a:stretch>
        </p:blipFill>
        <p:spPr>
          <a:xfrm>
            <a:off x="1897917" y="1482828"/>
            <a:ext cx="8392989" cy="4565548"/>
          </a:xfrm>
          <a:prstGeom prst="rect">
            <a:avLst/>
          </a:prstGeom>
        </p:spPr>
      </p:pic>
      <p:sp>
        <p:nvSpPr>
          <p:cNvPr id="3" name="Shape 266">
            <a:extLst>
              <a:ext uri="{FF2B5EF4-FFF2-40B4-BE49-F238E27FC236}">
                <a16:creationId xmlns:a16="http://schemas.microsoft.com/office/drawing/2014/main" id="{77043837-A297-D645-290F-C829964187F7}"/>
              </a:ext>
            </a:extLst>
          </p:cNvPr>
          <p:cNvSpPr txBox="1">
            <a:spLocks/>
          </p:cNvSpPr>
          <p:nvPr/>
        </p:nvSpPr>
        <p:spPr>
          <a:xfrm>
            <a:off x="2828925" y="180975"/>
            <a:ext cx="7562850"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dirty="0">
                <a:solidFill>
                  <a:schemeClr val="tx1"/>
                </a:solidFill>
                <a:latin typeface="Times New Roman" panose="02020603050405020304" pitchFamily="18" charset="0"/>
                <a:ea typeface="Georgia"/>
                <a:cs typeface="Times New Roman" panose="02020603050405020304" pitchFamily="18" charset="0"/>
                <a:sym typeface="Georgia"/>
              </a:rPr>
              <a:t>Profile Distribution Per Segment</a:t>
            </a:r>
          </a:p>
        </p:txBody>
      </p:sp>
    </p:spTree>
    <p:extLst>
      <p:ext uri="{BB962C8B-B14F-4D97-AF65-F5344CB8AC3E}">
        <p14:creationId xmlns:p14="http://schemas.microsoft.com/office/powerpoint/2010/main" val="3824388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17175693-789D-5DDC-39E7-8C35EA430178}"/>
              </a:ext>
            </a:extLst>
          </p:cNvPr>
          <p:cNvSpPr txBox="1"/>
          <p:nvPr/>
        </p:nvSpPr>
        <p:spPr>
          <a:xfrm>
            <a:off x="3009900" y="3046512"/>
            <a:ext cx="6172200" cy="707886"/>
          </a:xfrm>
          <a:prstGeom prst="rect">
            <a:avLst/>
          </a:prstGeom>
          <a:noFill/>
        </p:spPr>
        <p:txBody>
          <a:bodyPr wrap="square">
            <a:sp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Sales Dashboard</a:t>
            </a:r>
          </a:p>
        </p:txBody>
      </p:sp>
      <p:pic>
        <p:nvPicPr>
          <p:cNvPr id="5" name="Picture 4" descr="Calculator, pen, compass, money and a paper with graphs printed on it">
            <a:extLst>
              <a:ext uri="{FF2B5EF4-FFF2-40B4-BE49-F238E27FC236}">
                <a16:creationId xmlns:a16="http://schemas.microsoft.com/office/drawing/2014/main" id="{F72D65C9-CCDE-C143-4066-2AFBB18A8F21}"/>
              </a:ext>
              <a:ext uri="{C183D7F6-B498-43B3-948B-1728B52AA6E4}">
                <adec:decorative xmlns:adec="http://schemas.microsoft.com/office/drawing/2017/decorative" val="0"/>
              </a:ext>
            </a:extLst>
          </p:cNvPr>
          <p:cNvPicPr>
            <a:picLocks noChangeAspect="1"/>
          </p:cNvPicPr>
          <p:nvPr/>
        </p:nvPicPr>
        <p:blipFill rotWithShape="1">
          <a:blip r:embed="rId3">
            <a:alphaModFix amt="60000"/>
          </a:blip>
          <a:srcRect b="6639"/>
          <a:stretch/>
        </p:blipFill>
        <p:spPr>
          <a:xfrm>
            <a:off x="-1" y="10"/>
            <a:ext cx="12192001" cy="6857990"/>
          </a:xfrm>
          <a:prstGeom prst="rect">
            <a:avLst/>
          </a:prstGeom>
        </p:spPr>
      </p:pic>
    </p:spTree>
    <p:extLst>
      <p:ext uri="{BB962C8B-B14F-4D97-AF65-F5344CB8AC3E}">
        <p14:creationId xmlns:p14="http://schemas.microsoft.com/office/powerpoint/2010/main" val="990870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A9C3DAC2-45A0-8C06-055E-C0883A05F867}"/>
              </a:ext>
            </a:extLst>
          </p:cNvPr>
          <p:cNvPicPr>
            <a:picLocks noChangeAspect="1"/>
          </p:cNvPicPr>
          <p:nvPr/>
        </p:nvPicPr>
        <p:blipFill>
          <a:blip r:embed="rId3"/>
          <a:stretch>
            <a:fillRect/>
          </a:stretch>
        </p:blipFill>
        <p:spPr>
          <a:xfrm>
            <a:off x="1295399" y="1232413"/>
            <a:ext cx="9458325" cy="5156638"/>
          </a:xfrm>
          <a:prstGeom prst="rect">
            <a:avLst/>
          </a:prstGeom>
        </p:spPr>
      </p:pic>
      <p:sp>
        <p:nvSpPr>
          <p:cNvPr id="3" name="Shape 266">
            <a:extLst>
              <a:ext uri="{FF2B5EF4-FFF2-40B4-BE49-F238E27FC236}">
                <a16:creationId xmlns:a16="http://schemas.microsoft.com/office/drawing/2014/main" id="{47A71F56-2D7A-47E0-E70A-E930B0291A38}"/>
              </a:ext>
            </a:extLst>
          </p:cNvPr>
          <p:cNvSpPr txBox="1">
            <a:spLocks/>
          </p:cNvSpPr>
          <p:nvPr/>
        </p:nvSpPr>
        <p:spPr>
          <a:xfrm>
            <a:off x="2828925" y="180975"/>
            <a:ext cx="7562850"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dirty="0">
                <a:solidFill>
                  <a:schemeClr val="tx1"/>
                </a:solidFill>
                <a:latin typeface="Times New Roman" panose="02020603050405020304" pitchFamily="18" charset="0"/>
                <a:ea typeface="Georgia"/>
                <a:cs typeface="Times New Roman" panose="02020603050405020304" pitchFamily="18" charset="0"/>
                <a:sym typeface="Georgia"/>
              </a:rPr>
              <a:t>Quantity Distribution</a:t>
            </a:r>
          </a:p>
        </p:txBody>
      </p:sp>
    </p:spTree>
    <p:extLst>
      <p:ext uri="{BB962C8B-B14F-4D97-AF65-F5344CB8AC3E}">
        <p14:creationId xmlns:p14="http://schemas.microsoft.com/office/powerpoint/2010/main" val="4092663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13339629-A433-286A-2CDD-720309779DB5}"/>
              </a:ext>
            </a:extLst>
          </p:cNvPr>
          <p:cNvPicPr>
            <a:picLocks noChangeAspect="1"/>
          </p:cNvPicPr>
          <p:nvPr/>
        </p:nvPicPr>
        <p:blipFill>
          <a:blip r:embed="rId3"/>
          <a:stretch>
            <a:fillRect/>
          </a:stretch>
        </p:blipFill>
        <p:spPr>
          <a:xfrm>
            <a:off x="1647825" y="1318289"/>
            <a:ext cx="9267825" cy="4979726"/>
          </a:xfrm>
          <a:prstGeom prst="rect">
            <a:avLst/>
          </a:prstGeom>
        </p:spPr>
      </p:pic>
      <p:sp>
        <p:nvSpPr>
          <p:cNvPr id="3" name="Shape 266">
            <a:extLst>
              <a:ext uri="{FF2B5EF4-FFF2-40B4-BE49-F238E27FC236}">
                <a16:creationId xmlns:a16="http://schemas.microsoft.com/office/drawing/2014/main" id="{BA5DD19B-F535-1304-30CF-0144BCD5DF6C}"/>
              </a:ext>
            </a:extLst>
          </p:cNvPr>
          <p:cNvSpPr txBox="1">
            <a:spLocks/>
          </p:cNvSpPr>
          <p:nvPr/>
        </p:nvSpPr>
        <p:spPr>
          <a:xfrm>
            <a:off x="2828925" y="180975"/>
            <a:ext cx="7562850"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dirty="0">
                <a:solidFill>
                  <a:schemeClr val="tx1"/>
                </a:solidFill>
                <a:latin typeface="Times New Roman" panose="02020603050405020304" pitchFamily="18" charset="0"/>
                <a:ea typeface="Georgia"/>
                <a:cs typeface="Times New Roman" panose="02020603050405020304" pitchFamily="18" charset="0"/>
                <a:sym typeface="Georgia"/>
              </a:rPr>
              <a:t>Top Products</a:t>
            </a:r>
          </a:p>
        </p:txBody>
      </p:sp>
    </p:spTree>
    <p:extLst>
      <p:ext uri="{BB962C8B-B14F-4D97-AF65-F5344CB8AC3E}">
        <p14:creationId xmlns:p14="http://schemas.microsoft.com/office/powerpoint/2010/main" val="124117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CA49E23C-F954-769C-2521-1621BD2A6F8D}"/>
              </a:ext>
            </a:extLst>
          </p:cNvPr>
          <p:cNvPicPr>
            <a:picLocks noChangeAspect="1"/>
          </p:cNvPicPr>
          <p:nvPr/>
        </p:nvPicPr>
        <p:blipFill>
          <a:blip r:embed="rId3"/>
          <a:stretch>
            <a:fillRect/>
          </a:stretch>
        </p:blipFill>
        <p:spPr>
          <a:xfrm>
            <a:off x="1238251" y="1276198"/>
            <a:ext cx="9372600" cy="5082091"/>
          </a:xfrm>
          <a:prstGeom prst="rect">
            <a:avLst/>
          </a:prstGeom>
          <a:noFill/>
          <a:ln>
            <a:noFill/>
          </a:ln>
        </p:spPr>
      </p:pic>
    </p:spTree>
    <p:extLst>
      <p:ext uri="{BB962C8B-B14F-4D97-AF65-F5344CB8AC3E}">
        <p14:creationId xmlns:p14="http://schemas.microsoft.com/office/powerpoint/2010/main" val="217384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A13C5B7-3BAE-5CB6-7A07-2C4995EC049A}"/>
              </a:ext>
            </a:extLst>
          </p:cNvPr>
          <p:cNvGraphicFramePr>
            <a:graphicFrameLocks/>
          </p:cNvGraphicFramePr>
          <p:nvPr>
            <p:extLst>
              <p:ext uri="{D42A27DB-BD31-4B8C-83A1-F6EECF244321}">
                <p14:modId xmlns:p14="http://schemas.microsoft.com/office/powerpoint/2010/main" val="665823999"/>
              </p:ext>
            </p:extLst>
          </p:nvPr>
        </p:nvGraphicFramePr>
        <p:xfrm>
          <a:off x="1105871" y="1465007"/>
          <a:ext cx="10152066" cy="4581838"/>
        </p:xfrm>
        <a:graphic>
          <a:graphicData uri="http://schemas.openxmlformats.org/drawingml/2006/table">
            <a:tbl>
              <a:tblPr firstRow="1" firstCol="1" bandRow="1">
                <a:tableStyleId>{5C22544A-7EE6-4342-B048-85BDC9FD1C3A}</a:tableStyleId>
              </a:tblPr>
              <a:tblGrid>
                <a:gridCol w="3196195">
                  <a:extLst>
                    <a:ext uri="{9D8B030D-6E8A-4147-A177-3AD203B41FA5}">
                      <a16:colId xmlns:a16="http://schemas.microsoft.com/office/drawing/2014/main" val="20000"/>
                    </a:ext>
                  </a:extLst>
                </a:gridCol>
                <a:gridCol w="693322">
                  <a:extLst>
                    <a:ext uri="{9D8B030D-6E8A-4147-A177-3AD203B41FA5}">
                      <a16:colId xmlns:a16="http://schemas.microsoft.com/office/drawing/2014/main" val="20001"/>
                    </a:ext>
                  </a:extLst>
                </a:gridCol>
                <a:gridCol w="693322">
                  <a:extLst>
                    <a:ext uri="{9D8B030D-6E8A-4147-A177-3AD203B41FA5}">
                      <a16:colId xmlns:a16="http://schemas.microsoft.com/office/drawing/2014/main" val="20002"/>
                    </a:ext>
                  </a:extLst>
                </a:gridCol>
                <a:gridCol w="699281">
                  <a:extLst>
                    <a:ext uri="{9D8B030D-6E8A-4147-A177-3AD203B41FA5}">
                      <a16:colId xmlns:a16="http://schemas.microsoft.com/office/drawing/2014/main" val="20003"/>
                    </a:ext>
                  </a:extLst>
                </a:gridCol>
                <a:gridCol w="699281">
                  <a:extLst>
                    <a:ext uri="{9D8B030D-6E8A-4147-A177-3AD203B41FA5}">
                      <a16:colId xmlns:a16="http://schemas.microsoft.com/office/drawing/2014/main" val="20004"/>
                    </a:ext>
                  </a:extLst>
                </a:gridCol>
                <a:gridCol w="699281">
                  <a:extLst>
                    <a:ext uri="{9D8B030D-6E8A-4147-A177-3AD203B41FA5}">
                      <a16:colId xmlns:a16="http://schemas.microsoft.com/office/drawing/2014/main" val="20005"/>
                    </a:ext>
                  </a:extLst>
                </a:gridCol>
                <a:gridCol w="699281">
                  <a:extLst>
                    <a:ext uri="{9D8B030D-6E8A-4147-A177-3AD203B41FA5}">
                      <a16:colId xmlns:a16="http://schemas.microsoft.com/office/drawing/2014/main" val="20006"/>
                    </a:ext>
                  </a:extLst>
                </a:gridCol>
                <a:gridCol w="699281">
                  <a:extLst>
                    <a:ext uri="{9D8B030D-6E8A-4147-A177-3AD203B41FA5}">
                      <a16:colId xmlns:a16="http://schemas.microsoft.com/office/drawing/2014/main" val="20007"/>
                    </a:ext>
                  </a:extLst>
                </a:gridCol>
                <a:gridCol w="700471">
                  <a:extLst>
                    <a:ext uri="{9D8B030D-6E8A-4147-A177-3AD203B41FA5}">
                      <a16:colId xmlns:a16="http://schemas.microsoft.com/office/drawing/2014/main" val="20008"/>
                    </a:ext>
                  </a:extLst>
                </a:gridCol>
                <a:gridCol w="732635">
                  <a:extLst>
                    <a:ext uri="{9D8B030D-6E8A-4147-A177-3AD203B41FA5}">
                      <a16:colId xmlns:a16="http://schemas.microsoft.com/office/drawing/2014/main" val="20009"/>
                    </a:ext>
                  </a:extLst>
                </a:gridCol>
                <a:gridCol w="639716">
                  <a:extLst>
                    <a:ext uri="{9D8B030D-6E8A-4147-A177-3AD203B41FA5}">
                      <a16:colId xmlns:a16="http://schemas.microsoft.com/office/drawing/2014/main" val="20010"/>
                    </a:ext>
                  </a:extLst>
                </a:gridCol>
              </a:tblGrid>
              <a:tr h="1622923">
                <a:tc>
                  <a:txBody>
                    <a:bodyPr/>
                    <a:lstStyle/>
                    <a:p>
                      <a:pPr marL="71755" marR="71755"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Business Process/Event</a:t>
                      </a: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Date &amp; Time</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b"/>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Vendor</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b"/>
                </a:tc>
                <a:tc>
                  <a:txBody>
                    <a:bodyPr/>
                    <a:lstStyle/>
                    <a:p>
                      <a:pPr marL="71755" marR="71755" algn="ctr">
                        <a:spcAft>
                          <a:spcPts val="0"/>
                        </a:spcAft>
                      </a:pPr>
                      <a:r>
                        <a:rPr lang="en-US" sz="1600" kern="100">
                          <a:effectLst/>
                          <a:latin typeface="Times New Roman" panose="02020603050405020304" pitchFamily="18" charset="0"/>
                          <a:cs typeface="Times New Roman" panose="02020603050405020304" pitchFamily="18" charset="0"/>
                        </a:rPr>
                        <a:t>Product</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vert="eaVert" anchor="b"/>
                </a:tc>
                <a:tc>
                  <a:txBody>
                    <a:bodyPr/>
                    <a:lstStyle/>
                    <a:p>
                      <a:pPr marL="71755" marR="71755" algn="ctr">
                        <a:spcAft>
                          <a:spcPts val="0"/>
                        </a:spcAft>
                      </a:pPr>
                      <a:r>
                        <a:rPr lang="en-US" sz="1600" kern="100">
                          <a:effectLst/>
                          <a:latin typeface="Times New Roman" panose="02020603050405020304" pitchFamily="18" charset="0"/>
                          <a:cs typeface="Times New Roman" panose="02020603050405020304" pitchFamily="18" charset="0"/>
                        </a:rPr>
                        <a:t>Part</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vert="eaVert" anchor="b"/>
                </a:tc>
                <a:tc>
                  <a:txBody>
                    <a:bodyPr/>
                    <a:lstStyle/>
                    <a:p>
                      <a:pPr marL="71755" marR="71755" algn="ctr">
                        <a:spcAft>
                          <a:spcPts val="0"/>
                        </a:spcAft>
                      </a:pPr>
                      <a:r>
                        <a:rPr lang="en-US" sz="1600" kern="100">
                          <a:effectLst/>
                          <a:latin typeface="Times New Roman" panose="02020603050405020304" pitchFamily="18" charset="0"/>
                          <a:cs typeface="Times New Roman" panose="02020603050405020304" pitchFamily="18" charset="0"/>
                        </a:rPr>
                        <a:t>Transaction</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vert="eaVert" anchor="b"/>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Customer</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b"/>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Media</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b"/>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Service policy</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b"/>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Status &amp; Types</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b"/>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Carrier</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b"/>
                </a:tc>
                <a:extLst>
                  <a:ext uri="{0D108BD9-81ED-4DB2-BD59-A6C34878D82A}">
                    <a16:rowId xmlns:a16="http://schemas.microsoft.com/office/drawing/2014/main" val="10000"/>
                  </a:ext>
                </a:extLst>
              </a:tr>
              <a:tr h="278216">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Procurement</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78216">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Manufacturing</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78216">
                <a:tc>
                  <a:txBody>
                    <a:bodyPr/>
                    <a:lstStyle/>
                    <a:p>
                      <a:pPr algn="ctr">
                        <a:spcAft>
                          <a:spcPts val="0"/>
                        </a:spcAft>
                      </a:pPr>
                      <a:r>
                        <a:rPr lang="en-US" sz="1600" kern="100" dirty="0">
                          <a:solidFill>
                            <a:schemeClr val="bg1"/>
                          </a:solidFill>
                          <a:effectLst/>
                          <a:latin typeface="Times New Roman" panose="02020603050405020304" pitchFamily="18" charset="0"/>
                          <a:cs typeface="Times New Roman" panose="02020603050405020304" pitchFamily="18" charset="0"/>
                        </a:rPr>
                        <a:t>Sales</a:t>
                      </a:r>
                      <a:endParaRPr lang="zh-CN" sz="1600" kern="100" dirty="0">
                        <a:solidFill>
                          <a:schemeClr val="bg1"/>
                        </a:solidFill>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78216">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Inventory</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78216">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HR</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78216">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Financial</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78216">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Payroll</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78216">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Marketing</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78216">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Customer services</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454971">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Infrastructure and  Operations</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bl>
          </a:graphicData>
        </a:graphic>
      </p:graphicFrame>
      <p:sp>
        <p:nvSpPr>
          <p:cNvPr id="7" name="Title 1">
            <a:extLst>
              <a:ext uri="{FF2B5EF4-FFF2-40B4-BE49-F238E27FC236}">
                <a16:creationId xmlns:a16="http://schemas.microsoft.com/office/drawing/2014/main" id="{FE9C118B-19B9-5AD9-EB5B-2278BE88BE3F}"/>
              </a:ext>
            </a:extLst>
          </p:cNvPr>
          <p:cNvSpPr txBox="1">
            <a:spLocks/>
          </p:cNvSpPr>
          <p:nvPr/>
        </p:nvSpPr>
        <p:spPr>
          <a:xfrm>
            <a:off x="1961200" y="123246"/>
            <a:ext cx="8761413" cy="70696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CN" sz="4000" b="1" dirty="0">
                <a:latin typeface="Times New Roman" panose="02020603050405020304" pitchFamily="18" charset="0"/>
                <a:cs typeface="Times New Roman" panose="02020603050405020304" pitchFamily="18" charset="0"/>
              </a:rPr>
              <a:t>Business Process</a:t>
            </a:r>
            <a:endParaRPr lang="zh-CN"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585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3" descr="Forklift lifting a container in the yard">
            <a:extLst>
              <a:ext uri="{FF2B5EF4-FFF2-40B4-BE49-F238E27FC236}">
                <a16:creationId xmlns:a16="http://schemas.microsoft.com/office/drawing/2014/main" id="{6ED1CD1A-5FE3-A9A4-F046-AA61A7176952}"/>
              </a:ext>
            </a:extLst>
          </p:cNvPr>
          <p:cNvPicPr>
            <a:picLocks noChangeAspect="1"/>
          </p:cNvPicPr>
          <p:nvPr/>
        </p:nvPicPr>
        <p:blipFill rotWithShape="1">
          <a:blip r:embed="rId3">
            <a:alphaModFix amt="50000"/>
          </a:blip>
          <a:srcRect t="15730"/>
          <a:stretch/>
        </p:blipFill>
        <p:spPr>
          <a:xfrm>
            <a:off x="20" y="10"/>
            <a:ext cx="12191980" cy="6857990"/>
          </a:xfrm>
          <a:prstGeom prst="rect">
            <a:avLst/>
          </a:prstGeom>
        </p:spPr>
      </p:pic>
      <p:sp>
        <p:nvSpPr>
          <p:cNvPr id="3" name="Title 1">
            <a:extLst>
              <a:ext uri="{FF2B5EF4-FFF2-40B4-BE49-F238E27FC236}">
                <a16:creationId xmlns:a16="http://schemas.microsoft.com/office/drawing/2014/main" id="{23876482-959E-189F-6625-E5DE714A5603}"/>
              </a:ext>
            </a:extLst>
          </p:cNvPr>
          <p:cNvSpPr txBox="1">
            <a:spLocks/>
          </p:cNvSpPr>
          <p:nvPr/>
        </p:nvSpPr>
        <p:spPr>
          <a:xfrm>
            <a:off x="1524000" y="3136490"/>
            <a:ext cx="9144000" cy="886390"/>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a:solidFill>
                  <a:schemeClr val="tx1"/>
                </a:solidFill>
                <a:latin typeface="Times New Roman" panose="02020603050405020304" pitchFamily="18" charset="0"/>
                <a:cs typeface="Times New Roman" panose="02020603050405020304" pitchFamily="18" charset="0"/>
              </a:rPr>
              <a:t>Shipping Dashboard</a:t>
            </a:r>
            <a:endParaRPr lang="en-US" sz="4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0956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a:extLst>
              <a:ext uri="{FF2B5EF4-FFF2-40B4-BE49-F238E27FC236}">
                <a16:creationId xmlns:a16="http://schemas.microsoft.com/office/drawing/2014/main" id="{17744C3C-1990-1118-961C-5BD384A97CD1}"/>
              </a:ext>
            </a:extLst>
          </p:cNvPr>
          <p:cNvPicPr>
            <a:picLocks noChangeAspect="1"/>
          </p:cNvPicPr>
          <p:nvPr/>
        </p:nvPicPr>
        <p:blipFill>
          <a:blip r:embed="rId3"/>
          <a:stretch>
            <a:fillRect/>
          </a:stretch>
        </p:blipFill>
        <p:spPr>
          <a:xfrm>
            <a:off x="788618" y="1985795"/>
            <a:ext cx="10943268" cy="1691787"/>
          </a:xfrm>
          <a:prstGeom prst="rect">
            <a:avLst/>
          </a:prstGeom>
        </p:spPr>
      </p:pic>
      <p:pic>
        <p:nvPicPr>
          <p:cNvPr id="3" name="Picture 2">
            <a:extLst>
              <a:ext uri="{FF2B5EF4-FFF2-40B4-BE49-F238E27FC236}">
                <a16:creationId xmlns:a16="http://schemas.microsoft.com/office/drawing/2014/main" id="{653D4A8F-8CE9-9614-089D-440178BCD60A}"/>
              </a:ext>
            </a:extLst>
          </p:cNvPr>
          <p:cNvPicPr>
            <a:picLocks noChangeAspect="1"/>
          </p:cNvPicPr>
          <p:nvPr/>
        </p:nvPicPr>
        <p:blipFill>
          <a:blip r:embed="rId4"/>
          <a:stretch>
            <a:fillRect/>
          </a:stretch>
        </p:blipFill>
        <p:spPr>
          <a:xfrm>
            <a:off x="788618" y="4095243"/>
            <a:ext cx="2309060" cy="1181202"/>
          </a:xfrm>
          <a:prstGeom prst="rect">
            <a:avLst/>
          </a:prstGeom>
        </p:spPr>
      </p:pic>
      <p:pic>
        <p:nvPicPr>
          <p:cNvPr id="4" name="Picture 3">
            <a:extLst>
              <a:ext uri="{FF2B5EF4-FFF2-40B4-BE49-F238E27FC236}">
                <a16:creationId xmlns:a16="http://schemas.microsoft.com/office/drawing/2014/main" id="{2FE70B8B-ECD5-10F1-73C4-DE1CAA28BD5E}"/>
              </a:ext>
            </a:extLst>
          </p:cNvPr>
          <p:cNvPicPr>
            <a:picLocks noChangeAspect="1"/>
          </p:cNvPicPr>
          <p:nvPr/>
        </p:nvPicPr>
        <p:blipFill>
          <a:blip r:embed="rId5"/>
          <a:stretch>
            <a:fillRect/>
          </a:stretch>
        </p:blipFill>
        <p:spPr>
          <a:xfrm>
            <a:off x="4344941" y="4110484"/>
            <a:ext cx="1783235" cy="1165961"/>
          </a:xfrm>
          <a:prstGeom prst="rect">
            <a:avLst/>
          </a:prstGeom>
        </p:spPr>
      </p:pic>
      <p:pic>
        <p:nvPicPr>
          <p:cNvPr id="5" name="Picture 4">
            <a:extLst>
              <a:ext uri="{FF2B5EF4-FFF2-40B4-BE49-F238E27FC236}">
                <a16:creationId xmlns:a16="http://schemas.microsoft.com/office/drawing/2014/main" id="{3945B6A4-F0FC-563F-57F2-AC2212FD9164}"/>
              </a:ext>
            </a:extLst>
          </p:cNvPr>
          <p:cNvPicPr>
            <a:picLocks noChangeAspect="1"/>
          </p:cNvPicPr>
          <p:nvPr/>
        </p:nvPicPr>
        <p:blipFill>
          <a:blip r:embed="rId6"/>
          <a:stretch>
            <a:fillRect/>
          </a:stretch>
        </p:blipFill>
        <p:spPr>
          <a:xfrm>
            <a:off x="7375439" y="4117858"/>
            <a:ext cx="2430991" cy="1112616"/>
          </a:xfrm>
          <a:prstGeom prst="rect">
            <a:avLst/>
          </a:prstGeom>
        </p:spPr>
      </p:pic>
      <p:sp>
        <p:nvSpPr>
          <p:cNvPr id="6" name="Shape 266">
            <a:extLst>
              <a:ext uri="{FF2B5EF4-FFF2-40B4-BE49-F238E27FC236}">
                <a16:creationId xmlns:a16="http://schemas.microsoft.com/office/drawing/2014/main" id="{A1CBA9B8-07E1-1C3D-1CCC-19310DB51295}"/>
              </a:ext>
            </a:extLst>
          </p:cNvPr>
          <p:cNvSpPr txBox="1">
            <a:spLocks/>
          </p:cNvSpPr>
          <p:nvPr/>
        </p:nvSpPr>
        <p:spPr>
          <a:xfrm>
            <a:off x="2828925" y="180975"/>
            <a:ext cx="7562850" cy="6215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pPr algn="ctr">
              <a:buClr>
                <a:srgbClr val="97ABBC"/>
              </a:buClr>
              <a:buSzPct val="25000"/>
              <a:buFont typeface="Raleway"/>
              <a:buNone/>
            </a:pPr>
            <a:r>
              <a:rPr lang="en" sz="4000" b="1" dirty="0">
                <a:solidFill>
                  <a:schemeClr val="tx1"/>
                </a:solidFill>
                <a:latin typeface="Times New Roman" panose="02020603050405020304" pitchFamily="18" charset="0"/>
                <a:ea typeface="Georgia"/>
                <a:cs typeface="Times New Roman" panose="02020603050405020304" pitchFamily="18" charset="0"/>
                <a:sym typeface="Georgia"/>
              </a:rPr>
              <a:t>Shipment Distribution</a:t>
            </a:r>
          </a:p>
        </p:txBody>
      </p:sp>
    </p:spTree>
    <p:extLst>
      <p:ext uri="{BB962C8B-B14F-4D97-AF65-F5344CB8AC3E}">
        <p14:creationId xmlns:p14="http://schemas.microsoft.com/office/powerpoint/2010/main" val="629847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 name="Title 1">
            <a:extLst>
              <a:ext uri="{FF2B5EF4-FFF2-40B4-BE49-F238E27FC236}">
                <a16:creationId xmlns:a16="http://schemas.microsoft.com/office/drawing/2014/main" id="{FE9C118B-19B9-5AD9-EB5B-2278BE88BE3F}"/>
              </a:ext>
            </a:extLst>
          </p:cNvPr>
          <p:cNvSpPr txBox="1">
            <a:spLocks/>
          </p:cNvSpPr>
          <p:nvPr/>
        </p:nvSpPr>
        <p:spPr>
          <a:xfrm>
            <a:off x="1961200" y="123246"/>
            <a:ext cx="8761413" cy="70696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CN" sz="4000" b="1" dirty="0">
                <a:latin typeface="Times New Roman" panose="02020603050405020304" pitchFamily="18" charset="0"/>
                <a:cs typeface="Times New Roman" panose="02020603050405020304" pitchFamily="18" charset="0"/>
              </a:rPr>
              <a:t>Opportunity Matrix</a:t>
            </a:r>
            <a:endParaRPr lang="zh-CN" altLang="en-US" sz="4000" b="1" dirty="0">
              <a:latin typeface="Times New Roman" panose="02020603050405020304" pitchFamily="18" charset="0"/>
              <a:cs typeface="Times New Roman" panose="02020603050405020304" pitchFamily="18" charset="0"/>
            </a:endParaRPr>
          </a:p>
        </p:txBody>
      </p:sp>
      <p:graphicFrame>
        <p:nvGraphicFramePr>
          <p:cNvPr id="2" name="Content Placeholder 3">
            <a:extLst>
              <a:ext uri="{FF2B5EF4-FFF2-40B4-BE49-F238E27FC236}">
                <a16:creationId xmlns:a16="http://schemas.microsoft.com/office/drawing/2014/main" id="{82EBB43F-557C-B82A-F555-06FE178EDB36}"/>
              </a:ext>
            </a:extLst>
          </p:cNvPr>
          <p:cNvGraphicFramePr>
            <a:graphicFrameLocks/>
          </p:cNvGraphicFramePr>
          <p:nvPr>
            <p:extLst>
              <p:ext uri="{D42A27DB-BD31-4B8C-83A1-F6EECF244321}">
                <p14:modId xmlns:p14="http://schemas.microsoft.com/office/powerpoint/2010/main" val="1476896572"/>
              </p:ext>
            </p:extLst>
          </p:nvPr>
        </p:nvGraphicFramePr>
        <p:xfrm>
          <a:off x="1504207" y="1990202"/>
          <a:ext cx="10058528" cy="3997643"/>
        </p:xfrm>
        <a:graphic>
          <a:graphicData uri="http://schemas.openxmlformats.org/drawingml/2006/table">
            <a:tbl>
              <a:tblPr firstRow="1" firstCol="1" bandRow="1">
                <a:tableStyleId>{5C22544A-7EE6-4342-B048-85BDC9FD1C3A}</a:tableStyleId>
              </a:tblPr>
              <a:tblGrid>
                <a:gridCol w="2477858">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189703">
                  <a:extLst>
                    <a:ext uri="{9D8B030D-6E8A-4147-A177-3AD203B41FA5}">
                      <a16:colId xmlns:a16="http://schemas.microsoft.com/office/drawing/2014/main" val="20002"/>
                    </a:ext>
                  </a:extLst>
                </a:gridCol>
                <a:gridCol w="1337187">
                  <a:extLst>
                    <a:ext uri="{9D8B030D-6E8A-4147-A177-3AD203B41FA5}">
                      <a16:colId xmlns:a16="http://schemas.microsoft.com/office/drawing/2014/main" val="20003"/>
                    </a:ext>
                  </a:extLst>
                </a:gridCol>
                <a:gridCol w="1179871">
                  <a:extLst>
                    <a:ext uri="{9D8B030D-6E8A-4147-A177-3AD203B41FA5}">
                      <a16:colId xmlns:a16="http://schemas.microsoft.com/office/drawing/2014/main" val="20004"/>
                    </a:ext>
                  </a:extLst>
                </a:gridCol>
                <a:gridCol w="1179871">
                  <a:extLst>
                    <a:ext uri="{9D8B030D-6E8A-4147-A177-3AD203B41FA5}">
                      <a16:colId xmlns:a16="http://schemas.microsoft.com/office/drawing/2014/main" val="20005"/>
                    </a:ext>
                  </a:extLst>
                </a:gridCol>
                <a:gridCol w="1474838">
                  <a:extLst>
                    <a:ext uri="{9D8B030D-6E8A-4147-A177-3AD203B41FA5}">
                      <a16:colId xmlns:a16="http://schemas.microsoft.com/office/drawing/2014/main" val="20006"/>
                    </a:ext>
                  </a:extLst>
                </a:gridCol>
              </a:tblGrid>
              <a:tr h="1159490">
                <a:tc>
                  <a:txBody>
                    <a:bodyPr/>
                    <a:lstStyle/>
                    <a:p>
                      <a:pPr algn="ctr">
                        <a:spcAft>
                          <a:spcPts val="0"/>
                        </a:spcAft>
                      </a:pP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Customer Services</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Financial</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Operations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Human Resource</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Logistics</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Strategy management</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71093">
                <a:tc>
                  <a:txBody>
                    <a:bodyPr/>
                    <a:lstStyle/>
                    <a:p>
                      <a:pPr marL="0" algn="ctr" rtl="0" eaLnBrk="1" latinLnBrk="0" hangingPunct="1">
                        <a:spcAft>
                          <a:spcPts val="0"/>
                        </a:spcAft>
                      </a:pPr>
                      <a:r>
                        <a:rPr kumimoji="0" lang="en-US" sz="1600" kern="100" dirty="0">
                          <a:solidFill>
                            <a:schemeClr val="bg1"/>
                          </a:solidFill>
                          <a:effectLst/>
                          <a:latin typeface="Times New Roman" panose="02020603050405020304" pitchFamily="18" charset="0"/>
                          <a:cs typeface="Times New Roman" panose="02020603050405020304" pitchFamily="18" charset="0"/>
                        </a:rPr>
                        <a:t>Online</a:t>
                      </a:r>
                      <a:r>
                        <a:rPr kumimoji="0" lang="en-US" sz="1600" kern="100" baseline="0" dirty="0">
                          <a:solidFill>
                            <a:schemeClr val="bg1"/>
                          </a:solidFill>
                          <a:effectLst/>
                          <a:latin typeface="Times New Roman" panose="02020603050405020304" pitchFamily="18" charset="0"/>
                          <a:cs typeface="Times New Roman" panose="02020603050405020304" pitchFamily="18" charset="0"/>
                        </a:rPr>
                        <a:t> </a:t>
                      </a:r>
                      <a:r>
                        <a:rPr kumimoji="0" lang="en-US" sz="1600" kern="100" dirty="0">
                          <a:solidFill>
                            <a:schemeClr val="bg1"/>
                          </a:solidFill>
                          <a:effectLst/>
                          <a:latin typeface="Times New Roman" panose="02020603050405020304" pitchFamily="18" charset="0"/>
                          <a:cs typeface="Times New Roman" panose="02020603050405020304" pitchFamily="18" charset="0"/>
                        </a:rPr>
                        <a:t>sales transaction</a:t>
                      </a:r>
                      <a:endParaRPr kumimoji="0" lang="zh-CN" sz="1600" b="0" kern="100" dirty="0">
                        <a:solidFill>
                          <a:schemeClr val="bg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X</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X</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X</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53786">
                <a:tc>
                  <a:txBody>
                    <a:bodyPr/>
                    <a:lstStyle/>
                    <a:p>
                      <a:pPr marL="0" algn="ctr" rtl="0" eaLnBrk="1" latinLnBrk="0" hangingPunct="1">
                        <a:spcAft>
                          <a:spcPts val="0"/>
                        </a:spcAft>
                      </a:pPr>
                      <a:r>
                        <a:rPr kumimoji="0" lang="en-US" sz="1600" kern="100" dirty="0">
                          <a:effectLst/>
                          <a:latin typeface="Times New Roman" panose="02020603050405020304" pitchFamily="18" charset="0"/>
                          <a:cs typeface="Times New Roman" panose="02020603050405020304" pitchFamily="18" charset="0"/>
                        </a:rPr>
                        <a:t>In-store sales transaction</a:t>
                      </a:r>
                      <a:endParaRPr kumimoji="0" lang="zh-CN" sz="1600" b="0" kern="1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X</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53786">
                <a:tc>
                  <a:txBody>
                    <a:bodyPr/>
                    <a:lstStyle/>
                    <a:p>
                      <a:pPr marL="0" algn="ctr" rtl="0" eaLnBrk="1" latinLnBrk="0" hangingPunct="1">
                        <a:spcAft>
                          <a:spcPts val="0"/>
                        </a:spcAft>
                      </a:pPr>
                      <a:r>
                        <a:rPr kumimoji="0" lang="en-US" sz="1600" kern="100" dirty="0">
                          <a:effectLst/>
                          <a:latin typeface="Times New Roman" panose="02020603050405020304" pitchFamily="18" charset="0"/>
                          <a:cs typeface="Times New Roman" panose="02020603050405020304" pitchFamily="18" charset="0"/>
                        </a:rPr>
                        <a:t>Vendor sales transaction</a:t>
                      </a:r>
                      <a:endParaRPr kumimoji="0" lang="zh-CN" sz="1600" b="0" kern="1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86496">
                <a:tc>
                  <a:txBody>
                    <a:bodyPr/>
                    <a:lstStyle/>
                    <a:p>
                      <a:pPr marL="0" algn="ctr" rtl="0" eaLnBrk="1" latinLnBrk="0" hangingPunct="1">
                        <a:spcAft>
                          <a:spcPts val="0"/>
                        </a:spcAft>
                      </a:pPr>
                      <a:r>
                        <a:rPr kumimoji="0" lang="en-US" sz="1600" kern="100" dirty="0">
                          <a:effectLst/>
                          <a:latin typeface="Times New Roman" panose="02020603050405020304" pitchFamily="18" charset="0"/>
                          <a:cs typeface="Times New Roman" panose="02020603050405020304" pitchFamily="18" charset="0"/>
                        </a:rPr>
                        <a:t>Order processing</a:t>
                      </a:r>
                      <a:endParaRPr kumimoji="0" lang="zh-CN" sz="1600" b="0" kern="1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X</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86496">
                <a:tc>
                  <a:txBody>
                    <a:bodyPr/>
                    <a:lstStyle/>
                    <a:p>
                      <a:pPr marL="0" algn="ctr" rtl="0" eaLnBrk="1" latinLnBrk="0" hangingPunct="1">
                        <a:spcAft>
                          <a:spcPts val="0"/>
                        </a:spcAft>
                      </a:pPr>
                      <a:r>
                        <a:rPr kumimoji="0" lang="en-US" sz="1600" kern="100" dirty="0">
                          <a:effectLst/>
                          <a:latin typeface="Times New Roman" panose="02020603050405020304" pitchFamily="18" charset="0"/>
                          <a:cs typeface="Times New Roman" panose="02020603050405020304" pitchFamily="18" charset="0"/>
                        </a:rPr>
                        <a:t>Delivery process</a:t>
                      </a:r>
                      <a:endParaRPr kumimoji="0" lang="zh-CN" sz="1600" b="0" kern="1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X</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86496">
                <a:tc>
                  <a:txBody>
                    <a:bodyPr/>
                    <a:lstStyle/>
                    <a:p>
                      <a:pPr marL="0" algn="ctr" rtl="0" eaLnBrk="1" latinLnBrk="0" hangingPunct="1">
                        <a:spcAft>
                          <a:spcPts val="0"/>
                        </a:spcAft>
                      </a:pPr>
                      <a:r>
                        <a:rPr kumimoji="0" lang="en-US" sz="1600" kern="100" dirty="0">
                          <a:effectLst/>
                          <a:latin typeface="Times New Roman" panose="02020603050405020304" pitchFamily="18" charset="0"/>
                          <a:cs typeface="Times New Roman" panose="02020603050405020304" pitchFamily="18" charset="0"/>
                        </a:rPr>
                        <a:t>Return policy</a:t>
                      </a:r>
                      <a:endParaRPr kumimoji="0" lang="zh-CN" sz="1600" b="0" kern="100" dirty="0">
                        <a:solidFill>
                          <a:schemeClr val="lt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X</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X</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 </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X</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sp>
        <p:nvSpPr>
          <p:cNvPr id="3" name="TextBox 2">
            <a:extLst>
              <a:ext uri="{FF2B5EF4-FFF2-40B4-BE49-F238E27FC236}">
                <a16:creationId xmlns:a16="http://schemas.microsoft.com/office/drawing/2014/main" id="{41B8F934-58E8-E3C5-98C6-D853B6B6F24A}"/>
              </a:ext>
            </a:extLst>
          </p:cNvPr>
          <p:cNvSpPr txBox="1"/>
          <p:nvPr/>
        </p:nvSpPr>
        <p:spPr>
          <a:xfrm>
            <a:off x="4149213" y="1610190"/>
            <a:ext cx="7413522" cy="338554"/>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wrap="square">
            <a:spAutoFit/>
          </a:bodyPr>
          <a:lstStyle/>
          <a:p>
            <a:pPr algn="ctr" eaLnBrk="1" hangingPunct="1">
              <a:defRPr/>
            </a:pPr>
            <a:r>
              <a:rPr lang="en-US" altLang="en-US" sz="1600" dirty="0">
                <a:solidFill>
                  <a:schemeClr val="dk1"/>
                </a:solidFill>
                <a:latin typeface="Times New Roman" panose="02020603050405020304" pitchFamily="18" charset="0"/>
                <a:ea typeface="+mn-ea"/>
                <a:cs typeface="Times New Roman" panose="02020603050405020304" pitchFamily="18" charset="0"/>
              </a:rPr>
              <a:t>Organization/Work Groups</a:t>
            </a:r>
          </a:p>
        </p:txBody>
      </p:sp>
      <p:sp>
        <p:nvSpPr>
          <p:cNvPr id="4" name="TextBox 3">
            <a:extLst>
              <a:ext uri="{FF2B5EF4-FFF2-40B4-BE49-F238E27FC236}">
                <a16:creationId xmlns:a16="http://schemas.microsoft.com/office/drawing/2014/main" id="{2123F219-3EA5-D332-534F-C4B70075DCDA}"/>
              </a:ext>
            </a:extLst>
          </p:cNvPr>
          <p:cNvSpPr txBox="1"/>
          <p:nvPr/>
        </p:nvSpPr>
        <p:spPr>
          <a:xfrm>
            <a:off x="1042543" y="3156155"/>
            <a:ext cx="400110" cy="284237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vert="vert270" wrap="square">
            <a:spAutoFit/>
          </a:bodyPr>
          <a:lstStyle/>
          <a:p>
            <a:pPr algn="ctr">
              <a:spcAft>
                <a:spcPts val="0"/>
              </a:spcAft>
            </a:pPr>
            <a:r>
              <a:rPr lang="en-US" kern="100" dirty="0">
                <a:effectLst/>
                <a:latin typeface="Times New Roman" panose="02020603050405020304" pitchFamily="18" charset="0"/>
                <a:cs typeface="Times New Roman" panose="02020603050405020304" pitchFamily="18" charset="0"/>
              </a:rPr>
              <a:t>Business Process</a:t>
            </a:r>
            <a:endParaRPr lang="zh-CN" kern="100" dirty="0">
              <a:effectLst/>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4138951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 name="Title 1">
            <a:extLst>
              <a:ext uri="{FF2B5EF4-FFF2-40B4-BE49-F238E27FC236}">
                <a16:creationId xmlns:a16="http://schemas.microsoft.com/office/drawing/2014/main" id="{FE9C118B-19B9-5AD9-EB5B-2278BE88BE3F}"/>
              </a:ext>
            </a:extLst>
          </p:cNvPr>
          <p:cNvSpPr txBox="1">
            <a:spLocks/>
          </p:cNvSpPr>
          <p:nvPr/>
        </p:nvSpPr>
        <p:spPr>
          <a:xfrm>
            <a:off x="1961200" y="123246"/>
            <a:ext cx="8761413" cy="70696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CN" sz="4000" b="1" dirty="0">
                <a:latin typeface="Times New Roman" panose="02020603050405020304" pitchFamily="18" charset="0"/>
                <a:cs typeface="Times New Roman" panose="02020603050405020304" pitchFamily="18" charset="0"/>
              </a:rPr>
              <a:t>High-Level Bus Matrix </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5" name="Content Placeholder 3">
            <a:extLst>
              <a:ext uri="{FF2B5EF4-FFF2-40B4-BE49-F238E27FC236}">
                <a16:creationId xmlns:a16="http://schemas.microsoft.com/office/drawing/2014/main" id="{1954CCF1-0029-BE4D-CB7A-8BBC4588B8E5}"/>
              </a:ext>
            </a:extLst>
          </p:cNvPr>
          <p:cNvGraphicFramePr>
            <a:graphicFrameLocks/>
          </p:cNvGraphicFramePr>
          <p:nvPr>
            <p:extLst>
              <p:ext uri="{D42A27DB-BD31-4B8C-83A1-F6EECF244321}">
                <p14:modId xmlns:p14="http://schemas.microsoft.com/office/powerpoint/2010/main" val="3715080666"/>
              </p:ext>
            </p:extLst>
          </p:nvPr>
        </p:nvGraphicFramePr>
        <p:xfrm>
          <a:off x="384220" y="1769024"/>
          <a:ext cx="11404661" cy="4051673"/>
        </p:xfrm>
        <a:graphic>
          <a:graphicData uri="http://schemas.openxmlformats.org/drawingml/2006/table">
            <a:tbl>
              <a:tblPr firstRow="1" firstCol="1" bandRow="1">
                <a:tableStyleId>{5C22544A-7EE6-4342-B048-85BDC9FD1C3A}</a:tableStyleId>
              </a:tblPr>
              <a:tblGrid>
                <a:gridCol w="3001100">
                  <a:extLst>
                    <a:ext uri="{9D8B030D-6E8A-4147-A177-3AD203B41FA5}">
                      <a16:colId xmlns:a16="http://schemas.microsoft.com/office/drawing/2014/main" val="20000"/>
                    </a:ext>
                  </a:extLst>
                </a:gridCol>
                <a:gridCol w="933729">
                  <a:extLst>
                    <a:ext uri="{9D8B030D-6E8A-4147-A177-3AD203B41FA5}">
                      <a16:colId xmlns:a16="http://schemas.microsoft.com/office/drawing/2014/main" val="20001"/>
                    </a:ext>
                  </a:extLst>
                </a:gridCol>
                <a:gridCol w="933729">
                  <a:extLst>
                    <a:ext uri="{9D8B030D-6E8A-4147-A177-3AD203B41FA5}">
                      <a16:colId xmlns:a16="http://schemas.microsoft.com/office/drawing/2014/main" val="20002"/>
                    </a:ext>
                  </a:extLst>
                </a:gridCol>
                <a:gridCol w="933729">
                  <a:extLst>
                    <a:ext uri="{9D8B030D-6E8A-4147-A177-3AD203B41FA5}">
                      <a16:colId xmlns:a16="http://schemas.microsoft.com/office/drawing/2014/main" val="20003"/>
                    </a:ext>
                  </a:extLst>
                </a:gridCol>
                <a:gridCol w="933729">
                  <a:extLst>
                    <a:ext uri="{9D8B030D-6E8A-4147-A177-3AD203B41FA5}">
                      <a16:colId xmlns:a16="http://schemas.microsoft.com/office/drawing/2014/main" val="20004"/>
                    </a:ext>
                  </a:extLst>
                </a:gridCol>
                <a:gridCol w="933729">
                  <a:extLst>
                    <a:ext uri="{9D8B030D-6E8A-4147-A177-3AD203B41FA5}">
                      <a16:colId xmlns:a16="http://schemas.microsoft.com/office/drawing/2014/main" val="20005"/>
                    </a:ext>
                  </a:extLst>
                </a:gridCol>
                <a:gridCol w="933729">
                  <a:extLst>
                    <a:ext uri="{9D8B030D-6E8A-4147-A177-3AD203B41FA5}">
                      <a16:colId xmlns:a16="http://schemas.microsoft.com/office/drawing/2014/main" val="20006"/>
                    </a:ext>
                  </a:extLst>
                </a:gridCol>
                <a:gridCol w="933729">
                  <a:extLst>
                    <a:ext uri="{9D8B030D-6E8A-4147-A177-3AD203B41FA5}">
                      <a16:colId xmlns:a16="http://schemas.microsoft.com/office/drawing/2014/main" val="20007"/>
                    </a:ext>
                  </a:extLst>
                </a:gridCol>
                <a:gridCol w="933729">
                  <a:extLst>
                    <a:ext uri="{9D8B030D-6E8A-4147-A177-3AD203B41FA5}">
                      <a16:colId xmlns:a16="http://schemas.microsoft.com/office/drawing/2014/main" val="20008"/>
                    </a:ext>
                  </a:extLst>
                </a:gridCol>
                <a:gridCol w="933729">
                  <a:extLst>
                    <a:ext uri="{9D8B030D-6E8A-4147-A177-3AD203B41FA5}">
                      <a16:colId xmlns:a16="http://schemas.microsoft.com/office/drawing/2014/main" val="20009"/>
                    </a:ext>
                  </a:extLst>
                </a:gridCol>
              </a:tblGrid>
              <a:tr h="1684653">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ctr"/>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Date</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ctr"/>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Material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ctr"/>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Location</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ctr"/>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Owner</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ctr"/>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Product</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ctr"/>
                </a:tc>
                <a:tc>
                  <a:txBody>
                    <a:bodyPr/>
                    <a:lstStyle/>
                    <a:p>
                      <a:pPr marL="71755" marR="71755" algn="ctr">
                        <a:spcAft>
                          <a:spcPts val="0"/>
                        </a:spcAft>
                      </a:pPr>
                      <a:r>
                        <a:rPr lang="en-US" sz="1600" kern="100">
                          <a:effectLst/>
                          <a:latin typeface="Times New Roman" panose="02020603050405020304" pitchFamily="18" charset="0"/>
                          <a:cs typeface="Times New Roman" panose="02020603050405020304" pitchFamily="18" charset="0"/>
                        </a:rPr>
                        <a:t>Service policy</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vert="eaVert" anchor="ctr"/>
                </a:tc>
                <a:tc>
                  <a:txBody>
                    <a:bodyPr/>
                    <a:lstStyle/>
                    <a:p>
                      <a:pPr marL="71755" marR="71755" algn="ctr">
                        <a:spcAft>
                          <a:spcPts val="0"/>
                        </a:spcAft>
                      </a:pPr>
                      <a:r>
                        <a:rPr lang="en-US" sz="1600" kern="100">
                          <a:effectLst/>
                          <a:latin typeface="Times New Roman" panose="02020603050405020304" pitchFamily="18" charset="0"/>
                          <a:cs typeface="Times New Roman" panose="02020603050405020304" pitchFamily="18" charset="0"/>
                        </a:rPr>
                        <a:t>Account status</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vert="eaVert" anchor="ctr"/>
                </a:tc>
                <a:tc>
                  <a:txBody>
                    <a:bodyPr/>
                    <a:lstStyle/>
                    <a:p>
                      <a:pPr marL="71755" marR="71755" algn="ctr">
                        <a:spcAft>
                          <a:spcPts val="0"/>
                        </a:spcAft>
                      </a:pPr>
                      <a:r>
                        <a:rPr lang="en-US" altLang="zh-CN" sz="1600" kern="100" dirty="0">
                          <a:effectLst/>
                          <a:latin typeface="Times New Roman" panose="02020603050405020304" pitchFamily="18" charset="0"/>
                          <a:cs typeface="Times New Roman" panose="02020603050405020304" pitchFamily="18" charset="0"/>
                        </a:rPr>
                        <a:t>Order</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ctr"/>
                </a:tc>
                <a:tc>
                  <a:txBody>
                    <a:bodyPr/>
                    <a:lstStyle/>
                    <a:p>
                      <a:pPr marL="71755" marR="71755" algn="ctr">
                        <a:spcAft>
                          <a:spcPts val="0"/>
                        </a:spcAft>
                      </a:pPr>
                      <a:r>
                        <a:rPr lang="en-US" sz="1600" kern="100" dirty="0">
                          <a:effectLst/>
                          <a:latin typeface="Times New Roman" panose="02020603050405020304" pitchFamily="18" charset="0"/>
                          <a:cs typeface="Times New Roman" panose="02020603050405020304" pitchFamily="18" charset="0"/>
                        </a:rPr>
                        <a:t>Customer</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vert="eaVert" anchor="ctr"/>
                </a:tc>
                <a:extLst>
                  <a:ext uri="{0D108BD9-81ED-4DB2-BD59-A6C34878D82A}">
                    <a16:rowId xmlns:a16="http://schemas.microsoft.com/office/drawing/2014/main" val="10000"/>
                  </a:ext>
                </a:extLst>
              </a:tr>
              <a:tr h="946808">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Online sales transaction</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73404">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Order processing</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73404">
                <a:tc>
                  <a:txBody>
                    <a:bodyPr/>
                    <a:lstStyle/>
                    <a:p>
                      <a:pPr algn="ctr">
                        <a:spcAft>
                          <a:spcPts val="0"/>
                        </a:spcAft>
                      </a:pPr>
                      <a:r>
                        <a:rPr lang="en-US" sz="1600" kern="100">
                          <a:effectLst/>
                          <a:latin typeface="Times New Roman" panose="02020603050405020304" pitchFamily="18" charset="0"/>
                          <a:cs typeface="Times New Roman" panose="02020603050405020304" pitchFamily="18" charset="0"/>
                        </a:rPr>
                        <a:t>Delivery process</a:t>
                      </a:r>
                      <a:endParaRPr lang="zh-CN" sz="1600" kern="10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73404">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Return policy</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 </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cs typeface="Times New Roman" panose="02020603050405020304" pitchFamily="18" charset="0"/>
                        </a:rPr>
                        <a:t>X</a:t>
                      </a:r>
                      <a:endParaRPr lang="zh-CN" sz="1600" kern="100" dirty="0">
                        <a:effectLst/>
                        <a:latin typeface="Times New Roman" panose="02020603050405020304" pitchFamily="18" charset="0"/>
                        <a:ea typeface="宋体"/>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93212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F8441D9F-7FD4-D49D-FD6F-782E08EBAA9C}"/>
              </a:ext>
            </a:extLst>
          </p:cNvPr>
          <p:cNvGraphicFramePr>
            <a:graphicFrameLocks/>
          </p:cNvGraphicFramePr>
          <p:nvPr>
            <p:extLst>
              <p:ext uri="{D42A27DB-BD31-4B8C-83A1-F6EECF244321}">
                <p14:modId xmlns:p14="http://schemas.microsoft.com/office/powerpoint/2010/main" val="506236794"/>
              </p:ext>
            </p:extLst>
          </p:nvPr>
        </p:nvGraphicFramePr>
        <p:xfrm>
          <a:off x="9527" y="635782"/>
          <a:ext cx="12188823" cy="6150730"/>
        </p:xfrm>
        <a:graphic>
          <a:graphicData uri="http://schemas.openxmlformats.org/drawingml/2006/table">
            <a:tbl>
              <a:tblPr firstRow="1" firstCol="1" bandRow="1">
                <a:tableStyleId>{5C22544A-7EE6-4342-B048-85BDC9FD1C3A}</a:tableStyleId>
              </a:tblPr>
              <a:tblGrid>
                <a:gridCol w="1396585">
                  <a:extLst>
                    <a:ext uri="{9D8B030D-6E8A-4147-A177-3AD203B41FA5}">
                      <a16:colId xmlns:a16="http://schemas.microsoft.com/office/drawing/2014/main" val="20000"/>
                    </a:ext>
                  </a:extLst>
                </a:gridCol>
                <a:gridCol w="2028173">
                  <a:extLst>
                    <a:ext uri="{9D8B030D-6E8A-4147-A177-3AD203B41FA5}">
                      <a16:colId xmlns:a16="http://schemas.microsoft.com/office/drawing/2014/main" val="20001"/>
                    </a:ext>
                  </a:extLst>
                </a:gridCol>
                <a:gridCol w="1652218">
                  <a:extLst>
                    <a:ext uri="{9D8B030D-6E8A-4147-A177-3AD203B41FA5}">
                      <a16:colId xmlns:a16="http://schemas.microsoft.com/office/drawing/2014/main" val="20002"/>
                    </a:ext>
                  </a:extLst>
                </a:gridCol>
                <a:gridCol w="2762098">
                  <a:extLst>
                    <a:ext uri="{9D8B030D-6E8A-4147-A177-3AD203B41FA5}">
                      <a16:colId xmlns:a16="http://schemas.microsoft.com/office/drawing/2014/main" val="20003"/>
                    </a:ext>
                  </a:extLst>
                </a:gridCol>
                <a:gridCol w="100965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833607">
                  <a:extLst>
                    <a:ext uri="{9D8B030D-6E8A-4147-A177-3AD203B41FA5}">
                      <a16:colId xmlns:a16="http://schemas.microsoft.com/office/drawing/2014/main" val="20008"/>
                    </a:ext>
                  </a:extLst>
                </a:gridCol>
                <a:gridCol w="449092">
                  <a:extLst>
                    <a:ext uri="{9D8B030D-6E8A-4147-A177-3AD203B41FA5}">
                      <a16:colId xmlns:a16="http://schemas.microsoft.com/office/drawing/2014/main" val="20009"/>
                    </a:ext>
                  </a:extLst>
                </a:gridCol>
              </a:tblGrid>
              <a:tr h="741369">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E-commerce Business Process</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Fact tables</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Granularity</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Fact</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marL="71755" marR="71755" algn="ctr">
                        <a:spcAft>
                          <a:spcPts val="0"/>
                        </a:spcAft>
                      </a:pPr>
                      <a:r>
                        <a:rPr lang="en-US" sz="1100" kern="100" dirty="0">
                          <a:effectLst/>
                          <a:latin typeface="Times New Roman" panose="02020603050405020304" pitchFamily="18" charset="0"/>
                          <a:cs typeface="Times New Roman" panose="02020603050405020304" pitchFamily="18" charset="0"/>
                        </a:rPr>
                        <a:t>Date</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vert="eaVert" anchor="ctr"/>
                </a:tc>
                <a:tc>
                  <a:txBody>
                    <a:bodyPr/>
                    <a:lstStyle/>
                    <a:p>
                      <a:pPr marL="71755" marR="71755" algn="ctr">
                        <a:spcAft>
                          <a:spcPts val="0"/>
                        </a:spcAft>
                      </a:pPr>
                      <a:r>
                        <a:rPr lang="en-US" sz="1100" kern="100" dirty="0">
                          <a:effectLst/>
                          <a:latin typeface="Times New Roman" panose="02020603050405020304" pitchFamily="18" charset="0"/>
                          <a:cs typeface="Times New Roman" panose="02020603050405020304" pitchFamily="18" charset="0"/>
                        </a:rPr>
                        <a:t>Product</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vert="eaVert" anchor="ctr"/>
                </a:tc>
                <a:tc>
                  <a:txBody>
                    <a:bodyPr/>
                    <a:lstStyle/>
                    <a:p>
                      <a:pPr marL="71755" marR="71755" algn="ctr">
                        <a:spcAft>
                          <a:spcPts val="0"/>
                        </a:spcAft>
                      </a:pPr>
                      <a:r>
                        <a:rPr lang="en-US" sz="1100" kern="100" dirty="0">
                          <a:effectLst/>
                          <a:latin typeface="Times New Roman" panose="02020603050405020304" pitchFamily="18" charset="0"/>
                          <a:cs typeface="Times New Roman" panose="02020603050405020304" pitchFamily="18" charset="0"/>
                        </a:rPr>
                        <a:t>Location </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vert="eaVert" anchor="ctr"/>
                </a:tc>
                <a:tc>
                  <a:txBody>
                    <a:bodyPr/>
                    <a:lstStyle/>
                    <a:p>
                      <a:pPr marL="71755" marR="71755" algn="ctr">
                        <a:spcAft>
                          <a:spcPts val="0"/>
                        </a:spcAft>
                      </a:pPr>
                      <a:r>
                        <a:rPr lang="en-US" sz="1100" kern="100" dirty="0">
                          <a:effectLst/>
                          <a:latin typeface="Times New Roman" panose="02020603050405020304" pitchFamily="18" charset="0"/>
                          <a:cs typeface="Times New Roman" panose="02020603050405020304" pitchFamily="18" charset="0"/>
                        </a:rPr>
                        <a:t>Owner</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vert="eaVert" anchor="ctr"/>
                </a:tc>
                <a:tc>
                  <a:txBody>
                    <a:bodyPr/>
                    <a:lstStyle/>
                    <a:p>
                      <a:pPr marL="71755" marR="71755" algn="ctr">
                        <a:spcAft>
                          <a:spcPts val="0"/>
                        </a:spcAft>
                      </a:pPr>
                      <a:r>
                        <a:rPr lang="en-US" sz="1100" kern="100" dirty="0">
                          <a:effectLst/>
                          <a:latin typeface="Times New Roman" panose="02020603050405020304" pitchFamily="18" charset="0"/>
                          <a:cs typeface="Times New Roman" panose="02020603050405020304" pitchFamily="18" charset="0"/>
                        </a:rPr>
                        <a:t>Service policy</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vert="eaVert" anchor="ctr"/>
                </a:tc>
                <a:tc>
                  <a:txBody>
                    <a:bodyPr/>
                    <a:lstStyle/>
                    <a:p>
                      <a:pPr marL="71755" marR="71755" algn="ctr">
                        <a:spcAft>
                          <a:spcPts val="0"/>
                        </a:spcAft>
                      </a:pPr>
                      <a:r>
                        <a:rPr lang="en-US" sz="1100" kern="100" dirty="0">
                          <a:effectLst/>
                          <a:latin typeface="Times New Roman" panose="02020603050405020304" pitchFamily="18" charset="0"/>
                          <a:cs typeface="Times New Roman" panose="02020603050405020304" pitchFamily="18" charset="0"/>
                        </a:rPr>
                        <a:t>Account status</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vert="eaVert" anchor="ctr"/>
                </a:tc>
                <a:extLst>
                  <a:ext uri="{0D108BD9-81ED-4DB2-BD59-A6C34878D82A}">
                    <a16:rowId xmlns:a16="http://schemas.microsoft.com/office/drawing/2014/main" val="10000"/>
                  </a:ext>
                </a:extLst>
              </a:tr>
              <a:tr h="695009">
                <a:tc rowSpan="3">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Online Sales Transaction</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sales transaction</a:t>
                      </a:r>
                      <a:endParaRPr lang="zh-CN" sz="1100" b="1" kern="100" dirty="0">
                        <a:solidFill>
                          <a:srgbClr val="FF0000"/>
                        </a:solidFill>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Per line item</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purchase date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purchase amount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purchase unit price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transaction number</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 </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 </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extLst>
                  <a:ext uri="{0D108BD9-81ED-4DB2-BD59-A6C34878D82A}">
                    <a16:rowId xmlns:a16="http://schemas.microsoft.com/office/drawing/2014/main" val="10001"/>
                  </a:ext>
                </a:extLst>
              </a:tr>
              <a:tr h="868762">
                <a:tc vMerge="1">
                  <a:txBody>
                    <a:bodyPr/>
                    <a:lstStyle/>
                    <a:p>
                      <a:endParaRPr lang="zh-CN" altLang="en-US"/>
                    </a:p>
                  </a:txBody>
                  <a:tcP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click stream</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Per click</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referral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session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time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event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page key</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 </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 </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extLst>
                  <a:ext uri="{0D108BD9-81ED-4DB2-BD59-A6C34878D82A}">
                    <a16:rowId xmlns:a16="http://schemas.microsoft.com/office/drawing/2014/main" val="10002"/>
                  </a:ext>
                </a:extLst>
              </a:tr>
              <a:tr h="370544">
                <a:tc vMerge="1">
                  <a:txBody>
                    <a:bodyPr/>
                    <a:lstStyle/>
                    <a:p>
                      <a:endParaRPr lang="zh-CN" altLang="en-US"/>
                    </a:p>
                  </a:txBody>
                  <a:tcP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Vendor information</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Per vendor item</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vender number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vendor product amount key</a:t>
                      </a:r>
                      <a:endParaRPr lang="zh-CN" sz="1100" kern="100" dirty="0">
                        <a:effectLst/>
                        <a:latin typeface="Times New Roman" panose="02020603050405020304" pitchFamily="18" charset="0"/>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 </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extLst>
                  <a:ext uri="{0D108BD9-81ED-4DB2-BD59-A6C34878D82A}">
                    <a16:rowId xmlns:a16="http://schemas.microsoft.com/office/drawing/2014/main" val="10003"/>
                  </a:ext>
                </a:extLst>
              </a:tr>
              <a:tr h="695009">
                <a:tc rowSpan="2">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Order Processing</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warehouse picking</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Per warehouse receipt</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ship date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requested date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product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vendor key</a:t>
                      </a:r>
                      <a:endParaRPr lang="zh-CN" sz="1100" b="1" kern="100" dirty="0">
                        <a:effectLst/>
                        <a:latin typeface="Times New Roman" panose="02020603050405020304" pitchFamily="18" charset="0"/>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 </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 </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extLst>
                  <a:ext uri="{0D108BD9-81ED-4DB2-BD59-A6C34878D82A}">
                    <a16:rowId xmlns:a16="http://schemas.microsoft.com/office/drawing/2014/main" val="10004"/>
                  </a:ext>
                </a:extLst>
              </a:tr>
              <a:tr h="695009">
                <a:tc vMerge="1">
                  <a:txBody>
                    <a:bodyPr/>
                    <a:lstStyle/>
                    <a:p>
                      <a:endParaRPr lang="zh-CN" altLang="en-US"/>
                    </a:p>
                  </a:txBody>
                  <a:tcP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billing and invoicing</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Per order</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date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order number</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quantity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product key</a:t>
                      </a:r>
                      <a:endParaRPr lang="zh-CN" sz="1100" kern="100" dirty="0">
                        <a:effectLst/>
                        <a:latin typeface="Times New Roman" panose="02020603050405020304" pitchFamily="18" charset="0"/>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 </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 </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extLst>
                  <a:ext uri="{0D108BD9-81ED-4DB2-BD59-A6C34878D82A}">
                    <a16:rowId xmlns:a16="http://schemas.microsoft.com/office/drawing/2014/main" val="10005"/>
                  </a:ext>
                </a:extLst>
              </a:tr>
              <a:tr h="695009">
                <a:tc rowSpan="2">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Delivery Process</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shipping notice</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Per line item</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shipping date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shipping cost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tracking number</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delivery company key</a:t>
                      </a:r>
                      <a:endParaRPr lang="zh-CN" sz="1100" kern="100" dirty="0">
                        <a:effectLst/>
                        <a:latin typeface="Times New Roman" panose="02020603050405020304" pitchFamily="18" charset="0"/>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 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extLst>
                  <a:ext uri="{0D108BD9-81ED-4DB2-BD59-A6C34878D82A}">
                    <a16:rowId xmlns:a16="http://schemas.microsoft.com/office/drawing/2014/main" val="10006"/>
                  </a:ext>
                </a:extLst>
              </a:tr>
              <a:tr h="521257">
                <a:tc vMerge="1">
                  <a:txBody>
                    <a:bodyPr/>
                    <a:lstStyle/>
                    <a:p>
                      <a:endParaRPr lang="zh-CN" altLang="en-US"/>
                    </a:p>
                  </a:txBody>
                  <a:tcP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delivery operation</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Per line item</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tracking number</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shipping date</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delivery cost key</a:t>
                      </a:r>
                      <a:endParaRPr lang="zh-CN" sz="1100" kern="100" dirty="0">
                        <a:effectLst/>
                        <a:latin typeface="Times New Roman" panose="02020603050405020304" pitchFamily="18" charset="0"/>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 </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extLst>
                  <a:ext uri="{0D108BD9-81ED-4DB2-BD59-A6C34878D82A}">
                    <a16:rowId xmlns:a16="http://schemas.microsoft.com/office/drawing/2014/main" val="10007"/>
                  </a:ext>
                </a:extLst>
              </a:tr>
              <a:tr h="521257">
                <a:tc rowSpan="2">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Return Policy</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store return process</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Per line item</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store number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item number key</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return date key</a:t>
                      </a:r>
                      <a:endParaRPr lang="zh-CN" sz="1100" kern="100" dirty="0">
                        <a:effectLst/>
                        <a:latin typeface="Times New Roman" panose="02020603050405020304" pitchFamily="18" charset="0"/>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 </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extLst>
                  <a:ext uri="{0D108BD9-81ED-4DB2-BD59-A6C34878D82A}">
                    <a16:rowId xmlns:a16="http://schemas.microsoft.com/office/drawing/2014/main" val="10008"/>
                  </a:ext>
                </a:extLst>
              </a:tr>
              <a:tr h="347505">
                <a:tc vMerge="1">
                  <a:txBody>
                    <a:bodyPr/>
                    <a:lstStyle/>
                    <a:p>
                      <a:endParaRPr lang="zh-CN" altLang="en-US"/>
                    </a:p>
                  </a:txBody>
                  <a:tcPr/>
                </a:tc>
                <a:tc>
                  <a:txBody>
                    <a:bodyPr/>
                    <a:lstStyle/>
                    <a:p>
                      <a:pPr algn="ctr">
                        <a:spcAft>
                          <a:spcPts val="0"/>
                        </a:spcAft>
                      </a:pPr>
                      <a:r>
                        <a:rPr lang="en-US" sz="1100" kern="100">
                          <a:effectLst/>
                          <a:latin typeface="Times New Roman" panose="02020603050405020304" pitchFamily="18" charset="0"/>
                          <a:cs typeface="Times New Roman" panose="02020603050405020304" pitchFamily="18" charset="0"/>
                        </a:rPr>
                        <a:t>mail return process</a:t>
                      </a:r>
                      <a:endParaRPr lang="zh-CN" sz="1100" b="1" kern="10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Per line item</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tracking number</a:t>
                      </a:r>
                      <a:endParaRPr lang="zh-CN" sz="1100" kern="100" dirty="0">
                        <a:effectLst/>
                        <a:latin typeface="Times New Roman" panose="02020603050405020304" pitchFamily="18" charset="0"/>
                        <a:cs typeface="Times New Roman" panose="02020603050405020304" pitchFamily="18" charset="0"/>
                      </a:endParaRPr>
                    </a:p>
                    <a:p>
                      <a:pPr algn="ctr">
                        <a:spcAft>
                          <a:spcPts val="0"/>
                        </a:spcAft>
                      </a:pPr>
                      <a:r>
                        <a:rPr lang="en-US" sz="1100" kern="100" dirty="0">
                          <a:effectLst/>
                          <a:latin typeface="Times New Roman" panose="02020603050405020304" pitchFamily="18" charset="0"/>
                          <a:cs typeface="Times New Roman" panose="02020603050405020304" pitchFamily="18" charset="0"/>
                        </a:rPr>
                        <a:t>return date key</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 </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tc>
                  <a:txBody>
                    <a:bodyPr/>
                    <a:lstStyle/>
                    <a:p>
                      <a:pPr algn="ctr">
                        <a:spcAft>
                          <a:spcPts val="0"/>
                        </a:spcAft>
                      </a:pPr>
                      <a:r>
                        <a:rPr lang="en-US" sz="1100" kern="100" dirty="0">
                          <a:effectLst/>
                          <a:latin typeface="Times New Roman" panose="02020603050405020304" pitchFamily="18" charset="0"/>
                          <a:cs typeface="Times New Roman" panose="02020603050405020304" pitchFamily="18" charset="0"/>
                        </a:rPr>
                        <a:t>x</a:t>
                      </a:r>
                      <a:endParaRPr lang="zh-CN" sz="1100" b="1" kern="100" dirty="0">
                        <a:effectLst/>
                        <a:latin typeface="Times New Roman" panose="02020603050405020304" pitchFamily="18" charset="0"/>
                        <a:ea typeface="宋体"/>
                        <a:cs typeface="Times New Roman" panose="02020603050405020304" pitchFamily="18" charset="0"/>
                      </a:endParaRPr>
                    </a:p>
                  </a:txBody>
                  <a:tcPr marL="39046" marR="39046" marT="0" marB="0" anchor="ctr"/>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540FF9CC-D252-F158-234C-17F01C56FD9D}"/>
              </a:ext>
            </a:extLst>
          </p:cNvPr>
          <p:cNvSpPr txBox="1"/>
          <p:nvPr/>
        </p:nvSpPr>
        <p:spPr>
          <a:xfrm>
            <a:off x="3046411" y="47625"/>
            <a:ext cx="6096000" cy="707886"/>
          </a:xfrm>
          <a:prstGeom prst="rect">
            <a:avLst/>
          </a:prstGeom>
          <a:noFill/>
        </p:spPr>
        <p:txBody>
          <a:bodyPr wrap="square">
            <a:spAutoFit/>
          </a:bodyPr>
          <a:lstStyle/>
          <a:p>
            <a:pPr algn="ctr"/>
            <a:r>
              <a:rPr lang="en-US" altLang="zh-CN" sz="4000" b="1" dirty="0">
                <a:latin typeface="Times New Roman" panose="02020603050405020304" pitchFamily="18" charset="0"/>
                <a:cs typeface="Times New Roman" panose="02020603050405020304" pitchFamily="18" charset="0"/>
              </a:rPr>
              <a:t>Detailed Bus Matrix</a:t>
            </a:r>
            <a:endParaRPr lang="en-DK"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0076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Title 1">
            <a:extLst>
              <a:ext uri="{FF2B5EF4-FFF2-40B4-BE49-F238E27FC236}">
                <a16:creationId xmlns:a16="http://schemas.microsoft.com/office/drawing/2014/main" id="{218A5FB6-D857-64C6-5FB5-6E8C8B811468}"/>
              </a:ext>
            </a:extLst>
          </p:cNvPr>
          <p:cNvSpPr txBox="1">
            <a:spLocks/>
          </p:cNvSpPr>
          <p:nvPr/>
        </p:nvSpPr>
        <p:spPr>
          <a:xfrm>
            <a:off x="2154994" y="135164"/>
            <a:ext cx="8153400" cy="990600"/>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DK" sz="4000" b="1" dirty="0">
                <a:solidFill>
                  <a:schemeClr val="tx1"/>
                </a:solidFill>
                <a:latin typeface="Times New Roman" panose="02020603050405020304" pitchFamily="18" charset="0"/>
                <a:cs typeface="Times New Roman" panose="02020603050405020304" pitchFamily="18" charset="0"/>
              </a:rPr>
              <a:t>Prioritization Grid</a:t>
            </a:r>
          </a:p>
        </p:txBody>
      </p:sp>
      <p:grpSp>
        <p:nvGrpSpPr>
          <p:cNvPr id="18" name="Group 17">
            <a:extLst>
              <a:ext uri="{FF2B5EF4-FFF2-40B4-BE49-F238E27FC236}">
                <a16:creationId xmlns:a16="http://schemas.microsoft.com/office/drawing/2014/main" id="{0C7FFE1E-249C-BCC0-B84D-96BFC743D0F0}"/>
              </a:ext>
            </a:extLst>
          </p:cNvPr>
          <p:cNvGrpSpPr/>
          <p:nvPr/>
        </p:nvGrpSpPr>
        <p:grpSpPr>
          <a:xfrm>
            <a:off x="2348964" y="1397227"/>
            <a:ext cx="7048500" cy="4879975"/>
            <a:chOff x="2167989" y="1511527"/>
            <a:chExt cx="7048500" cy="4879975"/>
          </a:xfrm>
        </p:grpSpPr>
        <p:pic>
          <p:nvPicPr>
            <p:cNvPr id="3" name="table">
              <a:extLst>
                <a:ext uri="{FF2B5EF4-FFF2-40B4-BE49-F238E27FC236}">
                  <a16:creationId xmlns:a16="http://schemas.microsoft.com/office/drawing/2014/main" id="{58659D33-E13A-1B9F-C030-8216632CB500}"/>
                </a:ext>
              </a:extLst>
            </p:cNvPr>
            <p:cNvPicPr>
              <a:picLocks noChangeAspect="1"/>
            </p:cNvPicPr>
            <p:nvPr/>
          </p:nvPicPr>
          <p:blipFill>
            <a:blip r:embed="rId3"/>
            <a:stretch>
              <a:fillRect/>
            </a:stretch>
          </p:blipFill>
          <p:spPr>
            <a:xfrm>
              <a:off x="3590389" y="1681389"/>
              <a:ext cx="5410200" cy="4013200"/>
            </a:xfrm>
            <a:prstGeom prst="rect">
              <a:avLst/>
            </a:prstGeom>
            <a:solidFill>
              <a:schemeClr val="bg1"/>
            </a:solidFill>
          </p:spPr>
        </p:pic>
        <p:cxnSp>
          <p:nvCxnSpPr>
            <p:cNvPr id="4" name="Straight Arrow Connector 3">
              <a:extLst>
                <a:ext uri="{FF2B5EF4-FFF2-40B4-BE49-F238E27FC236}">
                  <a16:creationId xmlns:a16="http://schemas.microsoft.com/office/drawing/2014/main" id="{76AE1591-5738-2A91-A545-81C36AEBD6A3}"/>
                </a:ext>
              </a:extLst>
            </p:cNvPr>
            <p:cNvCxnSpPr/>
            <p:nvPr/>
          </p:nvCxnSpPr>
          <p:spPr>
            <a:xfrm rot="5400000" flipH="1" flipV="1">
              <a:off x="1452820" y="3657034"/>
              <a:ext cx="3627437" cy="1270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113EDAD-0AB6-328D-6457-6D59D8A4B8F7}"/>
                </a:ext>
              </a:extLst>
            </p:cNvPr>
            <p:cNvCxnSpPr/>
            <p:nvPr/>
          </p:nvCxnSpPr>
          <p:spPr>
            <a:xfrm flipV="1">
              <a:off x="4072989" y="5934302"/>
              <a:ext cx="4457700" cy="3175"/>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22">
              <a:extLst>
                <a:ext uri="{FF2B5EF4-FFF2-40B4-BE49-F238E27FC236}">
                  <a16:creationId xmlns:a16="http://schemas.microsoft.com/office/drawing/2014/main" id="{DBF0A61B-69D7-77F0-53C2-AD6A32344F3E}"/>
                </a:ext>
              </a:extLst>
            </p:cNvPr>
            <p:cNvSpPr txBox="1">
              <a:spLocks noChangeArrowheads="1"/>
            </p:cNvSpPr>
            <p:nvPr/>
          </p:nvSpPr>
          <p:spPr bwMode="auto">
            <a:xfrm>
              <a:off x="2853789" y="1511527"/>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r>
                <a:rPr lang="en-US" altLang="en-DK" sz="1600"/>
                <a:t>High</a:t>
              </a:r>
            </a:p>
          </p:txBody>
        </p:sp>
        <p:sp>
          <p:nvSpPr>
            <p:cNvPr id="7" name="TextBox 13">
              <a:extLst>
                <a:ext uri="{FF2B5EF4-FFF2-40B4-BE49-F238E27FC236}">
                  <a16:creationId xmlns:a16="http://schemas.microsoft.com/office/drawing/2014/main" id="{B7A949E1-3B90-D11D-A991-A8B2E09CCD72}"/>
                </a:ext>
              </a:extLst>
            </p:cNvPr>
            <p:cNvSpPr txBox="1">
              <a:spLocks noChangeArrowheads="1"/>
            </p:cNvSpPr>
            <p:nvPr/>
          </p:nvSpPr>
          <p:spPr bwMode="auto">
            <a:xfrm>
              <a:off x="2167989" y="3181577"/>
              <a:ext cx="1143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r>
                <a:rPr lang="en-US" altLang="en-DK" sz="1800" dirty="0"/>
                <a:t>Potential </a:t>
              </a:r>
            </a:p>
            <a:p>
              <a:pPr eaLnBrk="1" hangingPunct="1"/>
              <a:r>
                <a:rPr lang="en-US" altLang="en-DK" sz="1800" dirty="0"/>
                <a:t>Business Impact</a:t>
              </a:r>
            </a:p>
          </p:txBody>
        </p:sp>
        <p:sp>
          <p:nvSpPr>
            <p:cNvPr id="8" name="TextBox 21">
              <a:extLst>
                <a:ext uri="{FF2B5EF4-FFF2-40B4-BE49-F238E27FC236}">
                  <a16:creationId xmlns:a16="http://schemas.microsoft.com/office/drawing/2014/main" id="{7A684CF5-CCCB-0F1A-C419-F31563EBAB71}"/>
                </a:ext>
              </a:extLst>
            </p:cNvPr>
            <p:cNvSpPr txBox="1">
              <a:spLocks noChangeArrowheads="1"/>
            </p:cNvSpPr>
            <p:nvPr/>
          </p:nvSpPr>
          <p:spPr bwMode="auto">
            <a:xfrm>
              <a:off x="2929989" y="5477102"/>
              <a:ext cx="660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r>
                <a:rPr lang="en-US" altLang="en-DK" sz="1600"/>
                <a:t>Low</a:t>
              </a:r>
            </a:p>
          </p:txBody>
        </p:sp>
        <p:sp>
          <p:nvSpPr>
            <p:cNvPr id="9" name="TextBox 18">
              <a:extLst>
                <a:ext uri="{FF2B5EF4-FFF2-40B4-BE49-F238E27FC236}">
                  <a16:creationId xmlns:a16="http://schemas.microsoft.com/office/drawing/2014/main" id="{6C00A3E5-855E-74A7-8F93-F021717D55D2}"/>
                </a:ext>
              </a:extLst>
            </p:cNvPr>
            <p:cNvSpPr txBox="1">
              <a:spLocks noChangeArrowheads="1"/>
            </p:cNvSpPr>
            <p:nvPr/>
          </p:nvSpPr>
          <p:spPr bwMode="auto">
            <a:xfrm>
              <a:off x="8530689" y="5778727"/>
              <a:ext cx="685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r>
                <a:rPr lang="en-US" altLang="en-DK" sz="1600"/>
                <a:t>High</a:t>
              </a:r>
            </a:p>
          </p:txBody>
        </p:sp>
        <p:sp>
          <p:nvSpPr>
            <p:cNvPr id="10" name="TextBox 19">
              <a:extLst>
                <a:ext uri="{FF2B5EF4-FFF2-40B4-BE49-F238E27FC236}">
                  <a16:creationId xmlns:a16="http://schemas.microsoft.com/office/drawing/2014/main" id="{28839B6F-FC4B-B1A8-AD42-2BF4AE5C5413}"/>
                </a:ext>
              </a:extLst>
            </p:cNvPr>
            <p:cNvSpPr txBox="1">
              <a:spLocks noChangeArrowheads="1"/>
            </p:cNvSpPr>
            <p:nvPr/>
          </p:nvSpPr>
          <p:spPr bwMode="auto">
            <a:xfrm>
              <a:off x="3463389" y="5781902"/>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r>
                <a:rPr lang="en-US" altLang="en-DK" sz="1600"/>
                <a:t>Low</a:t>
              </a:r>
            </a:p>
          </p:txBody>
        </p:sp>
        <p:sp>
          <p:nvSpPr>
            <p:cNvPr id="11" name="TextBox 14">
              <a:extLst>
                <a:ext uri="{FF2B5EF4-FFF2-40B4-BE49-F238E27FC236}">
                  <a16:creationId xmlns:a16="http://schemas.microsoft.com/office/drawing/2014/main" id="{92C894FC-5D7B-0DE4-5194-74527381EE8C}"/>
                </a:ext>
              </a:extLst>
            </p:cNvPr>
            <p:cNvSpPr txBox="1">
              <a:spLocks noChangeArrowheads="1"/>
            </p:cNvSpPr>
            <p:nvPr/>
          </p:nvSpPr>
          <p:spPr bwMode="auto">
            <a:xfrm>
              <a:off x="5749389" y="6021615"/>
              <a:ext cx="1752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r>
                <a:rPr lang="en-US" altLang="en-DK" sz="1800"/>
                <a:t>Feasibility</a:t>
              </a:r>
            </a:p>
          </p:txBody>
        </p:sp>
        <p:sp>
          <p:nvSpPr>
            <p:cNvPr id="12" name="Rectangle 11">
              <a:extLst>
                <a:ext uri="{FF2B5EF4-FFF2-40B4-BE49-F238E27FC236}">
                  <a16:creationId xmlns:a16="http://schemas.microsoft.com/office/drawing/2014/main" id="{7FB48EFF-8153-2AD6-A0A3-F09431559643}"/>
                </a:ext>
              </a:extLst>
            </p:cNvPr>
            <p:cNvSpPr/>
            <p:nvPr/>
          </p:nvSpPr>
          <p:spPr bwMode="auto">
            <a:xfrm>
              <a:off x="4745426" y="3124200"/>
              <a:ext cx="685800" cy="609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itchFamily="34" charset="0"/>
                  <a:cs typeface="Arial" pitchFamily="34" charset="0"/>
                </a:rPr>
                <a:t>BP4</a:t>
              </a:r>
            </a:p>
          </p:txBody>
        </p:sp>
        <p:sp>
          <p:nvSpPr>
            <p:cNvPr id="13" name="Rectangle 12">
              <a:extLst>
                <a:ext uri="{FF2B5EF4-FFF2-40B4-BE49-F238E27FC236}">
                  <a16:creationId xmlns:a16="http://schemas.microsoft.com/office/drawing/2014/main" id="{66CE73F4-2C88-0F7A-B9D4-20574420C897}"/>
                </a:ext>
              </a:extLst>
            </p:cNvPr>
            <p:cNvSpPr/>
            <p:nvPr/>
          </p:nvSpPr>
          <p:spPr bwMode="auto">
            <a:xfrm>
              <a:off x="7437592" y="2430689"/>
              <a:ext cx="685800" cy="609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itchFamily="34" charset="0"/>
                  <a:cs typeface="Arial" pitchFamily="34" charset="0"/>
                </a:rPr>
                <a:t>BP2</a:t>
              </a:r>
            </a:p>
          </p:txBody>
        </p:sp>
        <p:sp>
          <p:nvSpPr>
            <p:cNvPr id="14" name="Rectangle 13">
              <a:extLst>
                <a:ext uri="{FF2B5EF4-FFF2-40B4-BE49-F238E27FC236}">
                  <a16:creationId xmlns:a16="http://schemas.microsoft.com/office/drawing/2014/main" id="{A0E65AE6-D2CB-BDE9-73C5-AEA38A5904B2}"/>
                </a:ext>
              </a:extLst>
            </p:cNvPr>
            <p:cNvSpPr/>
            <p:nvPr/>
          </p:nvSpPr>
          <p:spPr bwMode="auto">
            <a:xfrm>
              <a:off x="7704202" y="1973489"/>
              <a:ext cx="685800" cy="609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itchFamily="34" charset="0"/>
                  <a:cs typeface="Arial" pitchFamily="34" charset="0"/>
                </a:rPr>
                <a:t>BP1</a:t>
              </a:r>
            </a:p>
          </p:txBody>
        </p:sp>
        <p:sp>
          <p:nvSpPr>
            <p:cNvPr id="15" name="Rectangle 14">
              <a:extLst>
                <a:ext uri="{FF2B5EF4-FFF2-40B4-BE49-F238E27FC236}">
                  <a16:creationId xmlns:a16="http://schemas.microsoft.com/office/drawing/2014/main" id="{94090B0B-E9EE-A4D7-DFB1-851CA530CB7C}"/>
                </a:ext>
              </a:extLst>
            </p:cNvPr>
            <p:cNvSpPr/>
            <p:nvPr/>
          </p:nvSpPr>
          <p:spPr bwMode="auto">
            <a:xfrm>
              <a:off x="5707819" y="2639518"/>
              <a:ext cx="685800" cy="609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itchFamily="34" charset="0"/>
                  <a:cs typeface="Arial" pitchFamily="34" charset="0"/>
                </a:rPr>
                <a:t>BP3</a:t>
              </a:r>
            </a:p>
          </p:txBody>
        </p:sp>
        <p:sp>
          <p:nvSpPr>
            <p:cNvPr id="16" name="Rectangle 15">
              <a:extLst>
                <a:ext uri="{FF2B5EF4-FFF2-40B4-BE49-F238E27FC236}">
                  <a16:creationId xmlns:a16="http://schemas.microsoft.com/office/drawing/2014/main" id="{5E3B29C5-08B4-E78B-6FE8-AEFB00F3FA0E}"/>
                </a:ext>
              </a:extLst>
            </p:cNvPr>
            <p:cNvSpPr/>
            <p:nvPr/>
          </p:nvSpPr>
          <p:spPr bwMode="auto">
            <a:xfrm>
              <a:off x="4755658" y="2933741"/>
              <a:ext cx="685800" cy="609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itchFamily="34" charset="0"/>
                  <a:cs typeface="Arial" pitchFamily="34" charset="0"/>
                </a:rPr>
                <a:t>BP5</a:t>
              </a:r>
            </a:p>
          </p:txBody>
        </p:sp>
        <p:sp>
          <p:nvSpPr>
            <p:cNvPr id="17" name="Rectangle 16">
              <a:extLst>
                <a:ext uri="{FF2B5EF4-FFF2-40B4-BE49-F238E27FC236}">
                  <a16:creationId xmlns:a16="http://schemas.microsoft.com/office/drawing/2014/main" id="{27406A71-D684-633E-7D79-93A879CC422D}"/>
                </a:ext>
              </a:extLst>
            </p:cNvPr>
            <p:cNvSpPr/>
            <p:nvPr/>
          </p:nvSpPr>
          <p:spPr bwMode="auto">
            <a:xfrm>
              <a:off x="3975674" y="3124200"/>
              <a:ext cx="685800" cy="609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itchFamily="34" charset="0"/>
                  <a:cs typeface="Arial" pitchFamily="34" charset="0"/>
                </a:rPr>
                <a:t>BP6</a:t>
              </a:r>
            </a:p>
          </p:txBody>
        </p:sp>
      </p:grpSp>
      <p:sp>
        <p:nvSpPr>
          <p:cNvPr id="20" name="TextBox 19">
            <a:extLst>
              <a:ext uri="{FF2B5EF4-FFF2-40B4-BE49-F238E27FC236}">
                <a16:creationId xmlns:a16="http://schemas.microsoft.com/office/drawing/2014/main" id="{BE6708C8-C67F-61FF-8ACE-0781EAD04399}"/>
              </a:ext>
            </a:extLst>
          </p:cNvPr>
          <p:cNvSpPr txBox="1"/>
          <p:nvPr/>
        </p:nvSpPr>
        <p:spPr>
          <a:xfrm>
            <a:off x="10077450" y="6002565"/>
            <a:ext cx="1927482" cy="307777"/>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Business process - BP</a:t>
            </a:r>
          </a:p>
        </p:txBody>
      </p:sp>
    </p:spTree>
    <p:extLst>
      <p:ext uri="{BB962C8B-B14F-4D97-AF65-F5344CB8AC3E}">
        <p14:creationId xmlns:p14="http://schemas.microsoft.com/office/powerpoint/2010/main" val="329545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BB172EA1-C4DF-84D9-B7E9-C9EFFABBBCDA}"/>
              </a:ext>
            </a:extLst>
          </p:cNvPr>
          <p:cNvGraphicFramePr>
            <a:graphicFrameLocks/>
          </p:cNvGraphicFramePr>
          <p:nvPr>
            <p:extLst>
              <p:ext uri="{D42A27DB-BD31-4B8C-83A1-F6EECF244321}">
                <p14:modId xmlns:p14="http://schemas.microsoft.com/office/powerpoint/2010/main" val="781302094"/>
              </p:ext>
            </p:extLst>
          </p:nvPr>
        </p:nvGraphicFramePr>
        <p:xfrm>
          <a:off x="495299" y="1895970"/>
          <a:ext cx="11439525" cy="3969249"/>
        </p:xfrm>
        <a:graphic>
          <a:graphicData uri="http://schemas.openxmlformats.org/drawingml/2006/table">
            <a:tbl>
              <a:tblPr>
                <a:tableStyleId>{3C2FFA5D-87B4-456A-9821-1D502468CF0F}</a:tableStyleId>
              </a:tblPr>
              <a:tblGrid>
                <a:gridCol w="641469">
                  <a:extLst>
                    <a:ext uri="{9D8B030D-6E8A-4147-A177-3AD203B41FA5}">
                      <a16:colId xmlns:a16="http://schemas.microsoft.com/office/drawing/2014/main" val="3665387477"/>
                    </a:ext>
                  </a:extLst>
                </a:gridCol>
                <a:gridCol w="4704104">
                  <a:extLst>
                    <a:ext uri="{9D8B030D-6E8A-4147-A177-3AD203B41FA5}">
                      <a16:colId xmlns:a16="http://schemas.microsoft.com/office/drawing/2014/main" val="476285551"/>
                    </a:ext>
                  </a:extLst>
                </a:gridCol>
                <a:gridCol w="6093952">
                  <a:extLst>
                    <a:ext uri="{9D8B030D-6E8A-4147-A177-3AD203B41FA5}">
                      <a16:colId xmlns:a16="http://schemas.microsoft.com/office/drawing/2014/main" val="2230028218"/>
                    </a:ext>
                  </a:extLst>
                </a:gridCol>
              </a:tblGrid>
              <a:tr h="937551">
                <a:tc>
                  <a:txBody>
                    <a:bodyPr/>
                    <a:lstStyle>
                      <a:lvl1pPr>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DK" sz="1400" b="0" u="none" strike="noStrike" cap="none" normalizeH="0" baseline="0">
                          <a:ln>
                            <a:noFill/>
                          </a:ln>
                          <a:solidFill>
                            <a:schemeClr val="tx1"/>
                          </a:solidFill>
                          <a:effectLst/>
                        </a:rPr>
                        <a:t>1</a:t>
                      </a:r>
                      <a:endParaRPr kumimoji="0" lang="en-US" altLang="en-DK" sz="1400" b="0" i="0" u="none" strike="noStrike" cap="none" normalizeH="0" baseline="0">
                        <a:ln>
                          <a:noFill/>
                        </a:ln>
                        <a:solidFill>
                          <a:schemeClr val="tx1"/>
                        </a:solidFill>
                        <a:effectLst/>
                        <a:latin typeface="Tw Cen MT" panose="020B0602020104020603" pitchFamily="34" charset="0"/>
                        <a:ea typeface="MS PGothic" panose="020B0600070205080204" pitchFamily="34" charset="-128"/>
                      </a:endParaRPr>
                    </a:p>
                  </a:txBody>
                  <a:tcPr marT="45727" marB="45727" horzOverflow="overflow"/>
                </a:tc>
                <a:tc>
                  <a:txBody>
                    <a:bodyPr/>
                    <a:lstStyle>
                      <a:lvl1pPr>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DK" sz="1400" b="0" u="none" strike="noStrike" cap="none" normalizeH="0" baseline="0" dirty="0">
                          <a:ln>
                            <a:noFill/>
                          </a:ln>
                          <a:solidFill>
                            <a:schemeClr val="tx1"/>
                          </a:solidFill>
                          <a:effectLst/>
                        </a:rPr>
                        <a:t>Choose a Business Process and its data</a:t>
                      </a:r>
                      <a:endParaRPr kumimoji="0" lang="en-US" altLang="en-DK" sz="1400" b="0" i="0" u="none" strike="noStrike" cap="none" normalizeH="0" baseline="0" dirty="0">
                        <a:ln>
                          <a:noFill/>
                        </a:ln>
                        <a:solidFill>
                          <a:schemeClr val="tx1"/>
                        </a:solidFill>
                        <a:effectLst/>
                        <a:latin typeface="Tw Cen MT" panose="020B0602020104020603" pitchFamily="34" charset="0"/>
                        <a:ea typeface="MS PGothic" panose="020B0600070205080204" pitchFamily="34" charset="-128"/>
                      </a:endParaRPr>
                    </a:p>
                  </a:txBody>
                  <a:tcPr marT="45727" marB="45727" horzOverflow="overflow"/>
                </a:tc>
                <a:tc>
                  <a:txBody>
                    <a:bodyPr/>
                    <a:lstStyle>
                      <a:lvl1pPr marL="342900" indent="-342900">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2857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A Business Process is chosen as a Fact Table</a:t>
                      </a:r>
                    </a:p>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Design the DW by the Business Process not the Business Unit</a:t>
                      </a:r>
                    </a:p>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Unilever – Recruitment and Selection</a:t>
                      </a:r>
                      <a:endParaRPr kumimoji="0" lang="en-US" altLang="en-DK" sz="1400" b="0" i="0" u="none" strike="noStrike" cap="none" normalizeH="0" baseline="0">
                        <a:ln>
                          <a:noFill/>
                        </a:ln>
                        <a:solidFill>
                          <a:schemeClr val="tx1"/>
                        </a:solidFill>
                        <a:effectLst/>
                        <a:latin typeface="Tw Cen MT" panose="020B0602020104020603" pitchFamily="34" charset="0"/>
                        <a:ea typeface="MS PGothic" panose="020B0600070205080204" pitchFamily="34" charset="-128"/>
                      </a:endParaRPr>
                    </a:p>
                  </a:txBody>
                  <a:tcPr marT="45727" marB="45727" horzOverflow="overflow"/>
                </a:tc>
                <a:extLst>
                  <a:ext uri="{0D108BD9-81ED-4DB2-BD59-A6C34878D82A}">
                    <a16:rowId xmlns:a16="http://schemas.microsoft.com/office/drawing/2014/main" val="2788778519"/>
                  </a:ext>
                </a:extLst>
              </a:tr>
              <a:tr h="937551">
                <a:tc>
                  <a:txBody>
                    <a:bodyPr/>
                    <a:lstStyle>
                      <a:lvl1pPr>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DK" sz="1400" b="0" u="none" strike="noStrike" cap="none" normalizeH="0" baseline="0">
                          <a:ln>
                            <a:noFill/>
                          </a:ln>
                          <a:solidFill>
                            <a:schemeClr val="tx1"/>
                          </a:solidFill>
                          <a:effectLst/>
                        </a:rPr>
                        <a:t>2</a:t>
                      </a:r>
                      <a:endParaRPr kumimoji="0" lang="en-US" altLang="en-DK" sz="1400" b="0" i="0" u="none" strike="noStrike" cap="none" normalizeH="0" baseline="0">
                        <a:ln>
                          <a:noFill/>
                        </a:ln>
                        <a:solidFill>
                          <a:schemeClr val="tx1"/>
                        </a:solidFill>
                        <a:effectLst/>
                        <a:latin typeface="Tw Cen MT" panose="020B0602020104020603" pitchFamily="34" charset="0"/>
                        <a:ea typeface="MS PGothic" panose="020B0600070205080204" pitchFamily="34" charset="-128"/>
                      </a:endParaRPr>
                    </a:p>
                  </a:txBody>
                  <a:tcPr marT="45727" marB="45727" horzOverflow="overflow"/>
                </a:tc>
                <a:tc>
                  <a:txBody>
                    <a:bodyPr/>
                    <a:lstStyle>
                      <a:lvl1pPr>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DK" sz="1400" b="0" u="none" strike="noStrike" cap="none" normalizeH="0" baseline="0" dirty="0">
                          <a:ln>
                            <a:noFill/>
                          </a:ln>
                          <a:solidFill>
                            <a:schemeClr val="tx1"/>
                          </a:solidFill>
                          <a:effectLst/>
                        </a:rPr>
                        <a:t>Choose the Grain of the Business Process</a:t>
                      </a:r>
                    </a:p>
                  </a:txBody>
                  <a:tcPr marT="45727" marB="45727" horzOverflow="overflow"/>
                </a:tc>
                <a:tc>
                  <a:txBody>
                    <a:bodyPr/>
                    <a:lstStyle>
                      <a:lvl1pPr marL="342900" indent="-342900">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2857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Represents one row of the Fact Table</a:t>
                      </a:r>
                    </a:p>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Choose the lowest possible grain, aggregate to higher levels</a:t>
                      </a:r>
                    </a:p>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Unilever – Each new hire role_location in fact table</a:t>
                      </a:r>
                      <a:endParaRPr kumimoji="0" lang="en-US" altLang="en-DK" sz="1400" b="0" i="0" u="none" strike="noStrike" cap="none" normalizeH="0" baseline="0">
                        <a:ln>
                          <a:noFill/>
                        </a:ln>
                        <a:solidFill>
                          <a:schemeClr val="tx1"/>
                        </a:solidFill>
                        <a:effectLst/>
                        <a:latin typeface="Tw Cen MT" panose="020B0602020104020603" pitchFamily="34" charset="0"/>
                        <a:ea typeface="MS PGothic" panose="020B0600070205080204" pitchFamily="34" charset="-128"/>
                      </a:endParaRPr>
                    </a:p>
                  </a:txBody>
                  <a:tcPr marT="45727" marB="45727" horzOverflow="overflow"/>
                </a:tc>
                <a:extLst>
                  <a:ext uri="{0D108BD9-81ED-4DB2-BD59-A6C34878D82A}">
                    <a16:rowId xmlns:a16="http://schemas.microsoft.com/office/drawing/2014/main" val="1836961848"/>
                  </a:ext>
                </a:extLst>
              </a:tr>
              <a:tr h="937551">
                <a:tc>
                  <a:txBody>
                    <a:bodyPr/>
                    <a:lstStyle>
                      <a:lvl1pPr>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DK" sz="1400" b="0" u="none" strike="noStrike" cap="none" normalizeH="0" baseline="0">
                          <a:ln>
                            <a:noFill/>
                          </a:ln>
                          <a:solidFill>
                            <a:schemeClr val="tx1"/>
                          </a:solidFill>
                          <a:effectLst/>
                        </a:rPr>
                        <a:t>3</a:t>
                      </a:r>
                      <a:endParaRPr kumimoji="0" lang="en-US" altLang="en-DK" sz="1400" b="0" i="0" u="none" strike="noStrike" cap="none" normalizeH="0" baseline="0">
                        <a:ln>
                          <a:noFill/>
                        </a:ln>
                        <a:solidFill>
                          <a:schemeClr val="tx1"/>
                        </a:solidFill>
                        <a:effectLst/>
                        <a:latin typeface="Tw Cen MT" panose="020B0602020104020603" pitchFamily="34" charset="0"/>
                        <a:ea typeface="MS PGothic" panose="020B0600070205080204" pitchFamily="34" charset="-128"/>
                      </a:endParaRPr>
                    </a:p>
                  </a:txBody>
                  <a:tcPr marT="45727" marB="45727" horzOverflow="overflow"/>
                </a:tc>
                <a:tc>
                  <a:txBody>
                    <a:bodyPr/>
                    <a:lstStyle>
                      <a:lvl1pPr>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DK" sz="1400" b="0" u="none" strike="noStrike" cap="none" normalizeH="0" baseline="0" dirty="0">
                          <a:ln>
                            <a:noFill/>
                          </a:ln>
                          <a:solidFill>
                            <a:schemeClr val="tx1"/>
                          </a:solidFill>
                          <a:effectLst/>
                        </a:rPr>
                        <a:t>Choose Dimensions of the Business Process</a:t>
                      </a:r>
                    </a:p>
                  </a:txBody>
                  <a:tcPr marT="45727" marB="45727" horzOverflow="overflow"/>
                </a:tc>
                <a:tc>
                  <a:txBody>
                    <a:bodyPr/>
                    <a:lstStyle>
                      <a:lvl1pPr marL="342900" indent="-342900">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2857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Dimensions explain Fact tables</a:t>
                      </a:r>
                    </a:p>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Represent Query Entry-Points into the Star Schema</a:t>
                      </a:r>
                    </a:p>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Each Dimension has several Attributes</a:t>
                      </a:r>
                    </a:p>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a:ln>
                            <a:noFill/>
                          </a:ln>
                          <a:solidFill>
                            <a:schemeClr val="tx1"/>
                          </a:solidFill>
                          <a:effectLst/>
                        </a:rPr>
                        <a:t>Unilever – Time, employee, location in the fact table</a:t>
                      </a:r>
                      <a:endParaRPr kumimoji="0" lang="en-US" altLang="en-DK" sz="1400" b="0" i="0" u="none" strike="noStrike" cap="none" normalizeH="0" baseline="0">
                        <a:ln>
                          <a:noFill/>
                        </a:ln>
                        <a:solidFill>
                          <a:schemeClr val="tx1"/>
                        </a:solidFill>
                        <a:effectLst/>
                        <a:latin typeface="Tw Cen MT" panose="020B0602020104020603" pitchFamily="34" charset="0"/>
                        <a:ea typeface="MS PGothic" panose="020B0600070205080204" pitchFamily="34" charset="-128"/>
                      </a:endParaRPr>
                    </a:p>
                  </a:txBody>
                  <a:tcPr marT="45727" marB="45727" horzOverflow="overflow"/>
                </a:tc>
                <a:extLst>
                  <a:ext uri="{0D108BD9-81ED-4DB2-BD59-A6C34878D82A}">
                    <a16:rowId xmlns:a16="http://schemas.microsoft.com/office/drawing/2014/main" val="3499467683"/>
                  </a:ext>
                </a:extLst>
              </a:tr>
              <a:tr h="1149253">
                <a:tc>
                  <a:txBody>
                    <a:bodyPr/>
                    <a:lstStyle>
                      <a:lvl1pPr>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DK" sz="1400" b="0" u="none" strike="noStrike" cap="none" normalizeH="0" baseline="0">
                          <a:ln>
                            <a:noFill/>
                          </a:ln>
                          <a:solidFill>
                            <a:schemeClr val="tx1"/>
                          </a:solidFill>
                          <a:effectLst/>
                        </a:rPr>
                        <a:t>4</a:t>
                      </a:r>
                      <a:endParaRPr kumimoji="0" lang="en-US" altLang="en-DK" sz="1400" b="0" i="0" u="none" strike="noStrike" cap="none" normalizeH="0" baseline="0">
                        <a:ln>
                          <a:noFill/>
                        </a:ln>
                        <a:solidFill>
                          <a:schemeClr val="tx1"/>
                        </a:solidFill>
                        <a:effectLst/>
                        <a:latin typeface="Tw Cen MT" panose="020B0602020104020603" pitchFamily="34" charset="0"/>
                        <a:ea typeface="MS PGothic" panose="020B0600070205080204" pitchFamily="34" charset="-128"/>
                      </a:endParaRPr>
                    </a:p>
                  </a:txBody>
                  <a:tcPr marT="45727" marB="45727" horzOverflow="overflow"/>
                </a:tc>
                <a:tc>
                  <a:txBody>
                    <a:bodyPr/>
                    <a:lstStyle>
                      <a:lvl1pPr>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7429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DK" sz="1400" b="0" u="none" strike="noStrike" cap="none" normalizeH="0" baseline="0" dirty="0">
                          <a:ln>
                            <a:noFill/>
                          </a:ln>
                          <a:solidFill>
                            <a:schemeClr val="tx1"/>
                          </a:solidFill>
                          <a:effectLst/>
                        </a:rPr>
                        <a:t>Choose the measured Facts</a:t>
                      </a:r>
                    </a:p>
                  </a:txBody>
                  <a:tcPr marT="45727" marB="45727" horzOverflow="overflow"/>
                </a:tc>
                <a:tc>
                  <a:txBody>
                    <a:bodyPr/>
                    <a:lstStyle>
                      <a:lvl1pPr marL="342900" indent="-342900">
                        <a:spcBef>
                          <a:spcPts val="700"/>
                        </a:spcBef>
                        <a:buClr>
                          <a:schemeClr val="accent2"/>
                        </a:buClr>
                        <a:buSzPct val="60000"/>
                        <a:buFont typeface="Wingdings" panose="05000000000000000000" pitchFamily="2" charset="2"/>
                        <a:defRPr sz="2500">
                          <a:solidFill>
                            <a:schemeClr val="tx1"/>
                          </a:solidFill>
                          <a:latin typeface="Tw Cen MT" panose="020B0602020104020603" pitchFamily="34" charset="0"/>
                          <a:ea typeface="MS PGothic" panose="020B0600070205080204" pitchFamily="34" charset="-128"/>
                        </a:defRPr>
                      </a:lvl1pPr>
                      <a:lvl2pPr marL="285750" indent="-285750">
                        <a:spcBef>
                          <a:spcPts val="550"/>
                        </a:spcBef>
                        <a:buClr>
                          <a:schemeClr val="accent1"/>
                        </a:buClr>
                        <a:buSzPct val="70000"/>
                        <a:buFont typeface="Wingdings 2" panose="05020102010507070707" pitchFamily="18" charset="2"/>
                        <a:defRPr sz="2200">
                          <a:solidFill>
                            <a:schemeClr val="tx1"/>
                          </a:solidFill>
                          <a:latin typeface="Tw Cen MT" panose="020B0602020104020603" pitchFamily="34" charset="0"/>
                          <a:ea typeface="MS PGothic" panose="020B0600070205080204" pitchFamily="34" charset="-128"/>
                        </a:defRPr>
                      </a:lvl2pPr>
                      <a:lvl3pPr marL="1143000" indent="-228600">
                        <a:spcBef>
                          <a:spcPts val="500"/>
                        </a:spcBef>
                        <a:buClr>
                          <a:schemeClr val="accent2"/>
                        </a:buClr>
                        <a:buSzPct val="75000"/>
                        <a:buFont typeface="Wingdings" panose="05000000000000000000" pitchFamily="2" charset="2"/>
                        <a:defRPr sz="2100">
                          <a:solidFill>
                            <a:schemeClr val="tx1"/>
                          </a:solidFill>
                          <a:latin typeface="Tw Cen MT" panose="020B0602020104020603" pitchFamily="34" charset="0"/>
                          <a:ea typeface="MS PGothic" panose="020B0600070205080204" pitchFamily="34" charset="-128"/>
                        </a:defRPr>
                      </a:lvl3pPr>
                      <a:lvl4pPr marL="1600200" indent="-228600">
                        <a:spcBef>
                          <a:spcPts val="400"/>
                        </a:spcBef>
                        <a:buClr>
                          <a:srgbClr val="A5AB81"/>
                        </a:buClr>
                        <a:buSzPct val="7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4pPr>
                      <a:lvl5pPr marL="2057400" indent="-228600">
                        <a:spcBef>
                          <a:spcPts val="400"/>
                        </a:spcBef>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ts val="400"/>
                        </a:spcBef>
                        <a:spcAft>
                          <a:spcPct val="0"/>
                        </a:spcAft>
                        <a:buClr>
                          <a:srgbClr val="D8B25C"/>
                        </a:buClr>
                        <a:buSzPct val="65000"/>
                        <a:buFont typeface="Wingdings" panose="05000000000000000000" pitchFamily="2" charset="2"/>
                        <a:defRPr>
                          <a:solidFill>
                            <a:schemeClr val="tx1"/>
                          </a:solidFill>
                          <a:latin typeface="Tw Cen MT" panose="020B0602020104020603" pitchFamily="34" charset="0"/>
                          <a:ea typeface="MS PGothic" panose="020B0600070205080204" pitchFamily="34" charset="-128"/>
                        </a:defRPr>
                      </a:lvl9pPr>
                    </a:lstStyle>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dirty="0">
                          <a:ln>
                            <a:noFill/>
                          </a:ln>
                          <a:solidFill>
                            <a:schemeClr val="tx1"/>
                          </a:solidFill>
                          <a:effectLst/>
                        </a:rPr>
                        <a:t>Facts are numeric fields that populate each fact table record</a:t>
                      </a:r>
                    </a:p>
                    <a:p>
                      <a:pPr marL="285750" marR="0" lvl="1" indent="-285750" algn="ctr"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DK" sz="1400" b="0" u="none" strike="noStrike" cap="none" normalizeH="0" baseline="0" dirty="0">
                          <a:ln>
                            <a:noFill/>
                          </a:ln>
                          <a:solidFill>
                            <a:schemeClr val="tx1"/>
                          </a:solidFill>
                          <a:effectLst/>
                        </a:rPr>
                        <a:t>Unilever – employee salary and compensation offered</a:t>
                      </a:r>
                    </a:p>
                  </a:txBody>
                  <a:tcPr marT="45727" marB="45727" horzOverflow="overflow"/>
                </a:tc>
                <a:extLst>
                  <a:ext uri="{0D108BD9-81ED-4DB2-BD59-A6C34878D82A}">
                    <a16:rowId xmlns:a16="http://schemas.microsoft.com/office/drawing/2014/main" val="3130121361"/>
                  </a:ext>
                </a:extLst>
              </a:tr>
            </a:tbl>
          </a:graphicData>
        </a:graphic>
      </p:graphicFrame>
      <p:sp>
        <p:nvSpPr>
          <p:cNvPr id="3" name="Rectangle 1">
            <a:extLst>
              <a:ext uri="{FF2B5EF4-FFF2-40B4-BE49-F238E27FC236}">
                <a16:creationId xmlns:a16="http://schemas.microsoft.com/office/drawing/2014/main" id="{197DC3A9-69FE-F114-F7EB-FDDC6C1325B7}"/>
              </a:ext>
            </a:extLst>
          </p:cNvPr>
          <p:cNvSpPr txBox="1">
            <a:spLocks/>
          </p:cNvSpPr>
          <p:nvPr/>
        </p:nvSpPr>
        <p:spPr>
          <a:xfrm>
            <a:off x="2428875" y="175038"/>
            <a:ext cx="8153400" cy="990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en-DK" sz="4000" b="1" dirty="0">
                <a:latin typeface="Times New Roman" panose="02020603050405020304" pitchFamily="18" charset="0"/>
                <a:cs typeface="Times New Roman" panose="02020603050405020304" pitchFamily="18" charset="0"/>
              </a:rPr>
              <a:t>Steps to Dimensional Modeling</a:t>
            </a:r>
          </a:p>
        </p:txBody>
      </p:sp>
    </p:spTree>
    <p:extLst>
      <p:ext uri="{BB962C8B-B14F-4D97-AF65-F5344CB8AC3E}">
        <p14:creationId xmlns:p14="http://schemas.microsoft.com/office/powerpoint/2010/main" val="347492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tangle 1">
            <a:extLst>
              <a:ext uri="{FF2B5EF4-FFF2-40B4-BE49-F238E27FC236}">
                <a16:creationId xmlns:a16="http://schemas.microsoft.com/office/drawing/2014/main" id="{EC338DA2-4ECD-5F7F-B92B-3E41BF713DD2}"/>
              </a:ext>
            </a:extLst>
          </p:cNvPr>
          <p:cNvSpPr/>
          <p:nvPr/>
        </p:nvSpPr>
        <p:spPr>
          <a:xfrm>
            <a:off x="2172135" y="3645510"/>
            <a:ext cx="1848372" cy="62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Sales Summary Fact</a:t>
            </a:r>
          </a:p>
        </p:txBody>
      </p:sp>
      <p:sp>
        <p:nvSpPr>
          <p:cNvPr id="3" name="Flowchart: Decision 2">
            <a:extLst>
              <a:ext uri="{FF2B5EF4-FFF2-40B4-BE49-F238E27FC236}">
                <a16:creationId xmlns:a16="http://schemas.microsoft.com/office/drawing/2014/main" id="{7E5F888F-DC50-46C1-362D-11CBE8099514}"/>
              </a:ext>
            </a:extLst>
          </p:cNvPr>
          <p:cNvSpPr/>
          <p:nvPr/>
        </p:nvSpPr>
        <p:spPr>
          <a:xfrm>
            <a:off x="4715150" y="3577350"/>
            <a:ext cx="2694372" cy="62548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Relationship</a:t>
            </a:r>
          </a:p>
        </p:txBody>
      </p:sp>
      <p:sp>
        <p:nvSpPr>
          <p:cNvPr id="4" name="Rectangle 3">
            <a:extLst>
              <a:ext uri="{FF2B5EF4-FFF2-40B4-BE49-F238E27FC236}">
                <a16:creationId xmlns:a16="http://schemas.microsoft.com/office/drawing/2014/main" id="{A961DB0E-CADA-A829-CDF4-172BFCF68CA2}"/>
              </a:ext>
            </a:extLst>
          </p:cNvPr>
          <p:cNvSpPr/>
          <p:nvPr/>
        </p:nvSpPr>
        <p:spPr>
          <a:xfrm>
            <a:off x="8472340" y="3688405"/>
            <a:ext cx="2026794" cy="582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Sales Detailed Fact</a:t>
            </a:r>
          </a:p>
        </p:txBody>
      </p:sp>
      <p:sp>
        <p:nvSpPr>
          <p:cNvPr id="5" name="Oval 4">
            <a:extLst>
              <a:ext uri="{FF2B5EF4-FFF2-40B4-BE49-F238E27FC236}">
                <a16:creationId xmlns:a16="http://schemas.microsoft.com/office/drawing/2014/main" id="{7396C65A-BDF6-B918-8856-9956F6FE7FAD}"/>
              </a:ext>
            </a:extLst>
          </p:cNvPr>
          <p:cNvSpPr/>
          <p:nvPr/>
        </p:nvSpPr>
        <p:spPr>
          <a:xfrm>
            <a:off x="7841531" y="2509944"/>
            <a:ext cx="1619831" cy="625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Product </a:t>
            </a:r>
          </a:p>
        </p:txBody>
      </p:sp>
      <p:sp>
        <p:nvSpPr>
          <p:cNvPr id="6" name="Oval 5">
            <a:extLst>
              <a:ext uri="{FF2B5EF4-FFF2-40B4-BE49-F238E27FC236}">
                <a16:creationId xmlns:a16="http://schemas.microsoft.com/office/drawing/2014/main" id="{B8B4D90C-CC87-AB49-1D6F-0E27E1A3F37A}"/>
              </a:ext>
            </a:extLst>
          </p:cNvPr>
          <p:cNvSpPr/>
          <p:nvPr/>
        </p:nvSpPr>
        <p:spPr>
          <a:xfrm>
            <a:off x="9720927" y="2604526"/>
            <a:ext cx="1619831" cy="451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Order</a:t>
            </a:r>
          </a:p>
        </p:txBody>
      </p:sp>
      <p:sp>
        <p:nvSpPr>
          <p:cNvPr id="7" name="Oval 6">
            <a:extLst>
              <a:ext uri="{FF2B5EF4-FFF2-40B4-BE49-F238E27FC236}">
                <a16:creationId xmlns:a16="http://schemas.microsoft.com/office/drawing/2014/main" id="{597B3BD4-54FF-0471-4DFE-78A652FD4E3E}"/>
              </a:ext>
            </a:extLst>
          </p:cNvPr>
          <p:cNvSpPr/>
          <p:nvPr/>
        </p:nvSpPr>
        <p:spPr>
          <a:xfrm>
            <a:off x="9069447" y="4880378"/>
            <a:ext cx="2197196" cy="582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Shipping</a:t>
            </a:r>
          </a:p>
        </p:txBody>
      </p:sp>
      <p:sp>
        <p:nvSpPr>
          <p:cNvPr id="8" name="Oval 7">
            <a:extLst>
              <a:ext uri="{FF2B5EF4-FFF2-40B4-BE49-F238E27FC236}">
                <a16:creationId xmlns:a16="http://schemas.microsoft.com/office/drawing/2014/main" id="{B9F8B056-6111-D995-22CF-3C6D15ABF8E6}"/>
              </a:ext>
            </a:extLst>
          </p:cNvPr>
          <p:cNvSpPr/>
          <p:nvPr/>
        </p:nvSpPr>
        <p:spPr>
          <a:xfrm>
            <a:off x="4187633" y="1969218"/>
            <a:ext cx="1848372" cy="625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Customer </a:t>
            </a:r>
          </a:p>
        </p:txBody>
      </p:sp>
      <p:sp>
        <p:nvSpPr>
          <p:cNvPr id="9" name="Oval 8">
            <a:extLst>
              <a:ext uri="{FF2B5EF4-FFF2-40B4-BE49-F238E27FC236}">
                <a16:creationId xmlns:a16="http://schemas.microsoft.com/office/drawing/2014/main" id="{B12100D3-0113-0634-C051-A7FEA3D7C90B}"/>
              </a:ext>
            </a:extLst>
          </p:cNvPr>
          <p:cNvSpPr/>
          <p:nvPr/>
        </p:nvSpPr>
        <p:spPr>
          <a:xfrm>
            <a:off x="3389168" y="4639961"/>
            <a:ext cx="1934574" cy="7436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Region</a:t>
            </a:r>
          </a:p>
        </p:txBody>
      </p:sp>
      <p:sp>
        <p:nvSpPr>
          <p:cNvPr id="10" name="Oval 9">
            <a:extLst>
              <a:ext uri="{FF2B5EF4-FFF2-40B4-BE49-F238E27FC236}">
                <a16:creationId xmlns:a16="http://schemas.microsoft.com/office/drawing/2014/main" id="{17F5A89C-750E-4712-E2CF-230C1DF3D489}"/>
              </a:ext>
            </a:extLst>
          </p:cNvPr>
          <p:cNvSpPr/>
          <p:nvPr/>
        </p:nvSpPr>
        <p:spPr>
          <a:xfrm>
            <a:off x="2215674" y="2560618"/>
            <a:ext cx="2020779" cy="625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Order date</a:t>
            </a:r>
          </a:p>
        </p:txBody>
      </p:sp>
      <p:sp>
        <p:nvSpPr>
          <p:cNvPr id="11" name="Oval 10">
            <a:extLst>
              <a:ext uri="{FF2B5EF4-FFF2-40B4-BE49-F238E27FC236}">
                <a16:creationId xmlns:a16="http://schemas.microsoft.com/office/drawing/2014/main" id="{F3AAB57A-B42C-14E7-7EED-62A87201FE39}"/>
              </a:ext>
            </a:extLst>
          </p:cNvPr>
          <p:cNvSpPr/>
          <p:nvPr/>
        </p:nvSpPr>
        <p:spPr>
          <a:xfrm>
            <a:off x="867782" y="1906378"/>
            <a:ext cx="1848371" cy="625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Segment</a:t>
            </a:r>
          </a:p>
        </p:txBody>
      </p:sp>
      <p:sp>
        <p:nvSpPr>
          <p:cNvPr id="12" name="Oval 11">
            <a:extLst>
              <a:ext uri="{FF2B5EF4-FFF2-40B4-BE49-F238E27FC236}">
                <a16:creationId xmlns:a16="http://schemas.microsoft.com/office/drawing/2014/main" id="{791775F5-A87E-62A3-3495-CB36F07D58DF}"/>
              </a:ext>
            </a:extLst>
          </p:cNvPr>
          <p:cNvSpPr/>
          <p:nvPr/>
        </p:nvSpPr>
        <p:spPr>
          <a:xfrm>
            <a:off x="789867" y="4598139"/>
            <a:ext cx="2245311" cy="625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Returned</a:t>
            </a:r>
          </a:p>
        </p:txBody>
      </p:sp>
      <p:cxnSp>
        <p:nvCxnSpPr>
          <p:cNvPr id="13" name="Straight Connector 12">
            <a:extLst>
              <a:ext uri="{FF2B5EF4-FFF2-40B4-BE49-F238E27FC236}">
                <a16:creationId xmlns:a16="http://schemas.microsoft.com/office/drawing/2014/main" id="{7FD44382-CC60-7E3B-A311-821C4BEBC11C}"/>
              </a:ext>
            </a:extLst>
          </p:cNvPr>
          <p:cNvCxnSpPr>
            <a:stCxn id="2" idx="3"/>
            <a:endCxn id="3" idx="1"/>
          </p:cNvCxnSpPr>
          <p:nvPr/>
        </p:nvCxnSpPr>
        <p:spPr>
          <a:xfrm flipV="1">
            <a:off x="4020507" y="3890090"/>
            <a:ext cx="694644" cy="6816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D24CEC9-F2BB-C32C-7B32-842CC7F7E96B}"/>
              </a:ext>
            </a:extLst>
          </p:cNvPr>
          <p:cNvCxnSpPr>
            <a:stCxn id="3" idx="3"/>
            <a:endCxn id="4" idx="1"/>
          </p:cNvCxnSpPr>
          <p:nvPr/>
        </p:nvCxnSpPr>
        <p:spPr>
          <a:xfrm>
            <a:off x="7409523" y="3890090"/>
            <a:ext cx="1062817" cy="89608"/>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DDF49E4-F5BD-CF8E-1E80-CFEA6CB86FD4}"/>
              </a:ext>
            </a:extLst>
          </p:cNvPr>
          <p:cNvCxnSpPr>
            <a:cxnSpLocks/>
            <a:stCxn id="4" idx="0"/>
            <a:endCxn id="6" idx="3"/>
          </p:cNvCxnSpPr>
          <p:nvPr/>
        </p:nvCxnSpPr>
        <p:spPr>
          <a:xfrm flipV="1">
            <a:off x="9485737" y="2990210"/>
            <a:ext cx="472409" cy="698194"/>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BF5E7EE-413E-BFCC-A955-114D8C9DBC4D}"/>
              </a:ext>
            </a:extLst>
          </p:cNvPr>
          <p:cNvCxnSpPr>
            <a:cxnSpLocks/>
            <a:stCxn id="4" idx="0"/>
            <a:endCxn id="5" idx="4"/>
          </p:cNvCxnSpPr>
          <p:nvPr/>
        </p:nvCxnSpPr>
        <p:spPr>
          <a:xfrm flipH="1" flipV="1">
            <a:off x="8651447" y="3135424"/>
            <a:ext cx="834290" cy="552981"/>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50E4E13-09AA-3762-BC6D-9EAA31A0A263}"/>
              </a:ext>
            </a:extLst>
          </p:cNvPr>
          <p:cNvCxnSpPr>
            <a:stCxn id="4" idx="2"/>
            <a:endCxn id="7" idx="0"/>
          </p:cNvCxnSpPr>
          <p:nvPr/>
        </p:nvCxnSpPr>
        <p:spPr>
          <a:xfrm>
            <a:off x="9485737" y="4270990"/>
            <a:ext cx="682308" cy="609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DFD87D6-1BD3-D8EF-A725-C5FFFCE5BC99}"/>
              </a:ext>
            </a:extLst>
          </p:cNvPr>
          <p:cNvCxnSpPr>
            <a:cxnSpLocks/>
            <a:endCxn id="10" idx="4"/>
          </p:cNvCxnSpPr>
          <p:nvPr/>
        </p:nvCxnSpPr>
        <p:spPr>
          <a:xfrm flipV="1">
            <a:off x="3119379" y="3186097"/>
            <a:ext cx="106685" cy="483866"/>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1248319-6778-F34D-FB8E-5221A0007A40}"/>
              </a:ext>
            </a:extLst>
          </p:cNvPr>
          <p:cNvCxnSpPr>
            <a:stCxn id="2" idx="0"/>
            <a:endCxn id="8" idx="5"/>
          </p:cNvCxnSpPr>
          <p:nvPr/>
        </p:nvCxnSpPr>
        <p:spPr>
          <a:xfrm flipV="1">
            <a:off x="3096321" y="2503099"/>
            <a:ext cx="2668996" cy="114241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9567D67-5C9C-8AAC-69E2-A93AE663209E}"/>
              </a:ext>
            </a:extLst>
          </p:cNvPr>
          <p:cNvCxnSpPr>
            <a:stCxn id="2" idx="0"/>
            <a:endCxn id="11" idx="3"/>
          </p:cNvCxnSpPr>
          <p:nvPr/>
        </p:nvCxnSpPr>
        <p:spPr>
          <a:xfrm flipH="1" flipV="1">
            <a:off x="1138470" y="2440259"/>
            <a:ext cx="1957851" cy="120525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9A67985-0404-C8CF-BDEE-59C26697753B}"/>
              </a:ext>
            </a:extLst>
          </p:cNvPr>
          <p:cNvCxnSpPr>
            <a:stCxn id="2" idx="2"/>
            <a:endCxn id="12" idx="0"/>
          </p:cNvCxnSpPr>
          <p:nvPr/>
        </p:nvCxnSpPr>
        <p:spPr>
          <a:xfrm flipH="1">
            <a:off x="1912523" y="4270990"/>
            <a:ext cx="1183799" cy="32714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71CFF13-4A44-D4DF-B3E5-5EDAB9CE24DB}"/>
              </a:ext>
            </a:extLst>
          </p:cNvPr>
          <p:cNvCxnSpPr>
            <a:stCxn id="2" idx="2"/>
            <a:endCxn id="9" idx="0"/>
          </p:cNvCxnSpPr>
          <p:nvPr/>
        </p:nvCxnSpPr>
        <p:spPr>
          <a:xfrm>
            <a:off x="3096321" y="4270990"/>
            <a:ext cx="1260134" cy="368971"/>
          </a:xfrm>
          <a:prstGeom prst="line">
            <a:avLst/>
          </a:prstGeom>
        </p:spPr>
        <p:style>
          <a:lnRef idx="1">
            <a:schemeClr val="dk1"/>
          </a:lnRef>
          <a:fillRef idx="0">
            <a:schemeClr val="dk1"/>
          </a:fillRef>
          <a:effectRef idx="0">
            <a:schemeClr val="dk1"/>
          </a:effectRef>
          <a:fontRef idx="minor">
            <a:schemeClr val="tx1"/>
          </a:fontRef>
        </p:style>
      </p:cxnSp>
      <p:sp>
        <p:nvSpPr>
          <p:cNvPr id="23" name="Title 1">
            <a:extLst>
              <a:ext uri="{FF2B5EF4-FFF2-40B4-BE49-F238E27FC236}">
                <a16:creationId xmlns:a16="http://schemas.microsoft.com/office/drawing/2014/main" id="{24D655B2-01E5-ADC8-D64B-1C1CE4542DDB}"/>
              </a:ext>
            </a:extLst>
          </p:cNvPr>
          <p:cNvSpPr txBox="1">
            <a:spLocks/>
          </p:cNvSpPr>
          <p:nvPr/>
        </p:nvSpPr>
        <p:spPr>
          <a:xfrm>
            <a:off x="2025174" y="132631"/>
            <a:ext cx="9125084" cy="69819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a:latin typeface="Times New Roman" panose="02020603050405020304" pitchFamily="18" charset="0"/>
                <a:cs typeface="Times New Roman" panose="02020603050405020304" pitchFamily="18" charset="0"/>
              </a:rPr>
              <a:t>Logical Fact Diagram</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55110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TotalTime>
  <Words>1520</Words>
  <Application>Microsoft Office PowerPoint</Application>
  <PresentationFormat>Custom</PresentationFormat>
  <Paragraphs>555</Paragraphs>
  <Slides>31</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Century Gothic</vt:lpstr>
      <vt:lpstr>Times New Roman</vt:lpstr>
      <vt:lpstr>Arial</vt:lpstr>
      <vt:lpstr>Raleway</vt:lpstr>
      <vt:lpstr>Tw Cen MT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Damilare Olaleye</dc:creator>
  <cp:lastModifiedBy>kasra Gordini</cp:lastModifiedBy>
  <cp:revision>12</cp:revision>
  <dcterms:modified xsi:type="dcterms:W3CDTF">2024-09-25T04:14:28Z</dcterms:modified>
</cp:coreProperties>
</file>